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86" r:id="rId4"/>
    <p:sldId id="288" r:id="rId5"/>
    <p:sldId id="289" r:id="rId6"/>
    <p:sldId id="270" r:id="rId7"/>
    <p:sldId id="271" r:id="rId8"/>
    <p:sldId id="272" r:id="rId9"/>
    <p:sldId id="278" r:id="rId10"/>
    <p:sldId id="269" r:id="rId11"/>
    <p:sldId id="275" r:id="rId12"/>
    <p:sldId id="284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2632E-9E2C-4FB2-B25F-590FD81CCB8B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226B14-B1F6-444E-826B-CE823BF87FE8}">
      <dgm:prSet phldrT="[Текст]" custT="1"/>
      <dgm:spPr/>
      <dgm:t>
        <a:bodyPr/>
        <a:lstStyle/>
        <a:p>
          <a:r>
            <a:rPr lang="ru-RU" sz="2000" b="1" dirty="0"/>
            <a:t>Директор: </a:t>
          </a:r>
          <a:r>
            <a:rPr lang="ru-RU" sz="2000" b="0" dirty="0" err="1"/>
            <a:t>Карчушкина</a:t>
          </a:r>
          <a:r>
            <a:rPr lang="ru-RU" sz="2000" b="0" dirty="0"/>
            <a:t> Дарья</a:t>
          </a:r>
          <a:br>
            <a:rPr lang="ru-RU" sz="2000" b="0" dirty="0"/>
          </a:br>
          <a:r>
            <a:rPr lang="ru-RU" sz="2000" b="1" dirty="0"/>
            <a:t>Место работы: </a:t>
          </a:r>
          <a:r>
            <a:rPr lang="ru-RU" sz="2000" b="0" dirty="0"/>
            <a:t>Клиническая больница №42, врач стоматолог</a:t>
          </a:r>
        </a:p>
      </dgm:t>
    </dgm:pt>
    <dgm:pt modelId="{4DE1A1F7-C311-4BB3-92C5-D2BCA34A18F5}" type="parTrans" cxnId="{EC68007C-F448-4D61-9D69-6C196ADCE24A}">
      <dgm:prSet/>
      <dgm:spPr/>
      <dgm:t>
        <a:bodyPr/>
        <a:lstStyle/>
        <a:p>
          <a:endParaRPr lang="ru-RU"/>
        </a:p>
      </dgm:t>
    </dgm:pt>
    <dgm:pt modelId="{ED7023E7-281B-47F5-902E-74F80BC4A059}" type="sibTrans" cxnId="{EC68007C-F448-4D61-9D69-6C196ADCE24A}">
      <dgm:prSet/>
      <dgm:spPr/>
      <dgm:t>
        <a:bodyPr/>
        <a:lstStyle/>
        <a:p>
          <a:endParaRPr lang="ru-RU"/>
        </a:p>
      </dgm:t>
    </dgm:pt>
    <dgm:pt modelId="{1AF3BA0B-5049-4E2B-B93D-F6815DED819D}">
      <dgm:prSet phldrT="[Текст]" custT="1"/>
      <dgm:spPr/>
      <dgm:t>
        <a:bodyPr/>
        <a:lstStyle/>
        <a:p>
          <a:r>
            <a:rPr lang="ru-RU" sz="2000" b="1" dirty="0"/>
            <a:t>Администратор: </a:t>
          </a:r>
          <a:r>
            <a:rPr lang="ru-RU" sz="2000" b="0" dirty="0" err="1"/>
            <a:t>Шушпанова</a:t>
          </a:r>
          <a:r>
            <a:rPr lang="ru-RU" sz="2000" b="0" dirty="0"/>
            <a:t> Евгения</a:t>
          </a:r>
          <a:br>
            <a:rPr lang="ru-RU" sz="2000" b="0" dirty="0"/>
          </a:br>
          <a:r>
            <a:rPr lang="ru-RU" sz="2000" b="1" dirty="0"/>
            <a:t>Место работы: </a:t>
          </a:r>
          <a:r>
            <a:rPr lang="ru-RU" sz="2000" b="0" dirty="0"/>
            <a:t> Центр помощи семье и детям «Зеленогорский», педагог</a:t>
          </a:r>
        </a:p>
      </dgm:t>
    </dgm:pt>
    <dgm:pt modelId="{AC73C2E1-F4B6-4B46-80C0-C9981547BEA8}" type="parTrans" cxnId="{E50CF08E-35BC-46F9-8012-3C304ADDD0B3}">
      <dgm:prSet/>
      <dgm:spPr/>
      <dgm:t>
        <a:bodyPr/>
        <a:lstStyle/>
        <a:p>
          <a:endParaRPr lang="ru-RU"/>
        </a:p>
      </dgm:t>
    </dgm:pt>
    <dgm:pt modelId="{1B87B293-A6C3-4088-B534-436417C23163}" type="sibTrans" cxnId="{E50CF08E-35BC-46F9-8012-3C304ADDD0B3}">
      <dgm:prSet/>
      <dgm:spPr/>
      <dgm:t>
        <a:bodyPr/>
        <a:lstStyle/>
        <a:p>
          <a:endParaRPr lang="ru-RU"/>
        </a:p>
      </dgm:t>
    </dgm:pt>
    <dgm:pt modelId="{126E0DDF-251B-4074-A0CB-0543E1601639}">
      <dgm:prSet phldrT="[Текст]" custT="1"/>
      <dgm:spPr/>
      <dgm:t>
        <a:bodyPr/>
        <a:lstStyle/>
        <a:p>
          <a:r>
            <a:rPr lang="ru-RU" sz="2000" b="1" dirty="0"/>
            <a:t>Администратор: </a:t>
          </a:r>
          <a:r>
            <a:rPr lang="ru-RU" sz="2000" b="0" dirty="0"/>
            <a:t>Коков Данил</a:t>
          </a:r>
          <a:br>
            <a:rPr lang="ru-RU" sz="2000" b="0" dirty="0"/>
          </a:br>
          <a:r>
            <a:rPr lang="ru-RU" sz="2000" b="1" dirty="0"/>
            <a:t>Место работы: </a:t>
          </a:r>
          <a:r>
            <a:rPr lang="ru-RU" sz="2000" b="0" dirty="0"/>
            <a:t>АО «ПО ЭХЗ», инженер</a:t>
          </a:r>
          <a:endParaRPr lang="ru-RU" sz="2000" b="1" dirty="0"/>
        </a:p>
      </dgm:t>
    </dgm:pt>
    <dgm:pt modelId="{BD89A084-D791-4F0B-B07F-683CCD42D9E4}" type="parTrans" cxnId="{62F7D686-C281-41E1-A067-AE8DC65D4836}">
      <dgm:prSet/>
      <dgm:spPr/>
      <dgm:t>
        <a:bodyPr/>
        <a:lstStyle/>
        <a:p>
          <a:endParaRPr lang="ru-RU"/>
        </a:p>
      </dgm:t>
    </dgm:pt>
    <dgm:pt modelId="{82960300-E749-47CD-9CF9-9C2779E4EDDD}" type="sibTrans" cxnId="{62F7D686-C281-41E1-A067-AE8DC65D4836}">
      <dgm:prSet/>
      <dgm:spPr/>
      <dgm:t>
        <a:bodyPr/>
        <a:lstStyle/>
        <a:p>
          <a:endParaRPr lang="ru-RU"/>
        </a:p>
      </dgm:t>
    </dgm:pt>
    <dgm:pt modelId="{C2A5475E-088C-411E-9F9C-E8B8AA26BE45}">
      <dgm:prSet phldrT="[Текст]" custT="1"/>
      <dgm:spPr/>
      <dgm:t>
        <a:bodyPr/>
        <a:lstStyle/>
        <a:p>
          <a:r>
            <a:rPr lang="ru-RU" sz="2000" b="1" dirty="0"/>
            <a:t>Дизайнер: </a:t>
          </a:r>
          <a:r>
            <a:rPr lang="ru-RU" sz="2000" b="0" dirty="0" err="1"/>
            <a:t>Бацких</a:t>
          </a:r>
          <a:r>
            <a:rPr lang="ru-RU" sz="2000" b="0" dirty="0"/>
            <a:t> Денис</a:t>
          </a:r>
          <a:br>
            <a:rPr lang="ru-RU" sz="2000" b="0" dirty="0"/>
          </a:br>
          <a:r>
            <a:rPr lang="ru-RU" sz="2000" b="1" dirty="0"/>
            <a:t>Место работы: </a:t>
          </a:r>
          <a:r>
            <a:rPr lang="ru-RU" sz="2000" b="0" dirty="0"/>
            <a:t>ООО «Приоритет-М»</a:t>
          </a:r>
          <a:r>
            <a:rPr lang="ru-RU" sz="2000" b="1" dirty="0"/>
            <a:t> </a:t>
          </a:r>
          <a:r>
            <a:rPr lang="ru-RU" sz="2000" b="0" dirty="0"/>
            <a:t>стоматолог, г.</a:t>
          </a:r>
          <a:r>
            <a:rPr lang="en-US" sz="2000" b="0" dirty="0"/>
            <a:t> </a:t>
          </a:r>
          <a:r>
            <a:rPr lang="ru-RU" sz="2000" b="0" dirty="0"/>
            <a:t>Краснодар</a:t>
          </a:r>
          <a:endParaRPr lang="ru-RU" sz="2000" b="1" dirty="0"/>
        </a:p>
      </dgm:t>
    </dgm:pt>
    <dgm:pt modelId="{3CB67F79-BF73-4C9D-AFF9-3046638E9B54}" type="parTrans" cxnId="{101DB836-FFFE-48E5-B98E-0EEFC07B75CF}">
      <dgm:prSet/>
      <dgm:spPr/>
      <dgm:t>
        <a:bodyPr/>
        <a:lstStyle/>
        <a:p>
          <a:endParaRPr lang="ru-RU"/>
        </a:p>
      </dgm:t>
    </dgm:pt>
    <dgm:pt modelId="{EBF7E865-8D59-4511-A408-711DF5D62171}" type="sibTrans" cxnId="{101DB836-FFFE-48E5-B98E-0EEFC07B75CF}">
      <dgm:prSet/>
      <dgm:spPr/>
      <dgm:t>
        <a:bodyPr/>
        <a:lstStyle/>
        <a:p>
          <a:endParaRPr lang="ru-RU"/>
        </a:p>
      </dgm:t>
    </dgm:pt>
    <dgm:pt modelId="{2924B09E-8EEF-47B4-B255-156990174565}" type="pres">
      <dgm:prSet presAssocID="{B052632E-9E2C-4FB2-B25F-590FD81CCB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04875-69DC-4913-8872-99EB190FC14B}" type="pres">
      <dgm:prSet presAssocID="{2F226B14-B1F6-444E-826B-CE823BF87FE8}" presName="composite" presStyleCnt="0"/>
      <dgm:spPr/>
    </dgm:pt>
    <dgm:pt modelId="{84906611-FC52-419E-BAF2-9839D62ED148}" type="pres">
      <dgm:prSet presAssocID="{2F226B14-B1F6-444E-826B-CE823BF87FE8}" presName="rect1" presStyleLbl="trAlignAcc1" presStyleIdx="0" presStyleCnt="4" custScaleX="160813" custLinFactNeighborX="10992" custLinFactNeighborY="-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C7C77-36FC-474F-B6E8-480C963E8F38}" type="pres">
      <dgm:prSet presAssocID="{2F226B14-B1F6-444E-826B-CE823BF87FE8}" presName="rect2" presStyleLbl="fgImgPlace1" presStyleIdx="0" presStyleCnt="4" custScaleX="180571" custScaleY="98134" custLinFactX="-68729" custLinFactNeighborX="-100000" custLinFactNeighborY="-623"/>
      <dgm:spPr/>
    </dgm:pt>
    <dgm:pt modelId="{292DECF2-0898-4792-ABCD-81D3C7F1AD81}" type="pres">
      <dgm:prSet presAssocID="{ED7023E7-281B-47F5-902E-74F80BC4A059}" presName="sibTrans" presStyleCnt="0"/>
      <dgm:spPr/>
    </dgm:pt>
    <dgm:pt modelId="{78AB476F-2088-434F-A8EA-136A0AADE5D3}" type="pres">
      <dgm:prSet presAssocID="{1AF3BA0B-5049-4E2B-B93D-F6815DED819D}" presName="composite" presStyleCnt="0"/>
      <dgm:spPr/>
    </dgm:pt>
    <dgm:pt modelId="{6947F6B1-DCC4-41B2-99E7-AABC889CC76C}" type="pres">
      <dgm:prSet presAssocID="{1AF3BA0B-5049-4E2B-B93D-F6815DED819D}" presName="rect1" presStyleLbl="trAlignAcc1" presStyleIdx="1" presStyleCnt="4" custScaleX="159203" custLinFactNeighborX="13476" custLinFactNeighborY="-8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E876B-5137-49DA-90E9-1717C4FD5355}" type="pres">
      <dgm:prSet presAssocID="{1AF3BA0B-5049-4E2B-B93D-F6815DED819D}" presName="rect2" presStyleLbl="fgImgPlace1" presStyleIdx="1" presStyleCnt="4" custScaleX="180423" custLinFactX="-70402" custLinFactNeighborX="-100000" custLinFactNeighborY="-78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834E4F3-3BD7-4484-A684-1A17A440D9DC}" type="pres">
      <dgm:prSet presAssocID="{1B87B293-A6C3-4088-B534-436417C23163}" presName="sibTrans" presStyleCnt="0"/>
      <dgm:spPr/>
    </dgm:pt>
    <dgm:pt modelId="{B2F99E65-E22D-4ABA-AD8A-4F9317A1C4D0}" type="pres">
      <dgm:prSet presAssocID="{126E0DDF-251B-4074-A0CB-0543E1601639}" presName="composite" presStyleCnt="0"/>
      <dgm:spPr/>
    </dgm:pt>
    <dgm:pt modelId="{FB97346F-D1E2-454A-AFFB-0A6B844CBA77}" type="pres">
      <dgm:prSet presAssocID="{126E0DDF-251B-4074-A0CB-0543E1601639}" presName="rect1" presStyleLbl="trAlignAcc1" presStyleIdx="2" presStyleCnt="4" custScaleX="157637" custLinFactNeighborX="12693" custLinFactNeighborY="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068E0-D09E-490D-B089-470A3C6F50C2}" type="pres">
      <dgm:prSet presAssocID="{126E0DDF-251B-4074-A0CB-0543E1601639}" presName="rect2" presStyleLbl="fgImgPlace1" presStyleIdx="2" presStyleCnt="4" custScaleX="189391" custLinFactX="-72095" custLinFactNeighborX="-100000" custLinFactNeighborY="-1243"/>
      <dgm:spPr/>
    </dgm:pt>
    <dgm:pt modelId="{B81F8506-0D1C-41E1-A208-63747B5CAF59}" type="pres">
      <dgm:prSet presAssocID="{82960300-E749-47CD-9CF9-9C2779E4EDDD}" presName="sibTrans" presStyleCnt="0"/>
      <dgm:spPr/>
    </dgm:pt>
    <dgm:pt modelId="{C138AA96-60E0-4344-B55A-CC21DF9CD0D3}" type="pres">
      <dgm:prSet presAssocID="{C2A5475E-088C-411E-9F9C-E8B8AA26BE45}" presName="composite" presStyleCnt="0"/>
      <dgm:spPr/>
    </dgm:pt>
    <dgm:pt modelId="{4DAC2C21-75EE-4FD6-8CAF-4197BB9C28D3}" type="pres">
      <dgm:prSet presAssocID="{C2A5475E-088C-411E-9F9C-E8B8AA26BE45}" presName="rect1" presStyleLbl="trAlignAcc1" presStyleIdx="3" presStyleCnt="4" custScaleX="162083" custLinFactNeighborX="11372" custLinFactNeighborY="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7A86C-8C19-455C-8F23-17C1DF7A3D67}" type="pres">
      <dgm:prSet presAssocID="{C2A5475E-088C-411E-9F9C-E8B8AA26BE45}" presName="rect2" presStyleLbl="fgImgPlace1" presStyleIdx="3" presStyleCnt="4" custScaleX="193317" custLinFactX="-72626" custLinFactNeighborX="-100000" custLinFactNeighborY="-8"/>
      <dgm:spPr/>
    </dgm:pt>
  </dgm:ptLst>
  <dgm:cxnLst>
    <dgm:cxn modelId="{101DB836-FFFE-48E5-B98E-0EEFC07B75CF}" srcId="{B052632E-9E2C-4FB2-B25F-590FD81CCB8B}" destId="{C2A5475E-088C-411E-9F9C-E8B8AA26BE45}" srcOrd="3" destOrd="0" parTransId="{3CB67F79-BF73-4C9D-AFF9-3046638E9B54}" sibTransId="{EBF7E865-8D59-4511-A408-711DF5D62171}"/>
    <dgm:cxn modelId="{ACAE9B77-BEE5-4585-8182-DAC592F533BD}" type="presOf" srcId="{126E0DDF-251B-4074-A0CB-0543E1601639}" destId="{FB97346F-D1E2-454A-AFFB-0A6B844CBA77}" srcOrd="0" destOrd="0" presId="urn:microsoft.com/office/officeart/2008/layout/PictureStrips"/>
    <dgm:cxn modelId="{EC68007C-F448-4D61-9D69-6C196ADCE24A}" srcId="{B052632E-9E2C-4FB2-B25F-590FD81CCB8B}" destId="{2F226B14-B1F6-444E-826B-CE823BF87FE8}" srcOrd="0" destOrd="0" parTransId="{4DE1A1F7-C311-4BB3-92C5-D2BCA34A18F5}" sibTransId="{ED7023E7-281B-47F5-902E-74F80BC4A059}"/>
    <dgm:cxn modelId="{A9F8D35C-072F-44E4-A55E-E3C3ADA6FBF6}" type="presOf" srcId="{C2A5475E-088C-411E-9F9C-E8B8AA26BE45}" destId="{4DAC2C21-75EE-4FD6-8CAF-4197BB9C28D3}" srcOrd="0" destOrd="0" presId="urn:microsoft.com/office/officeart/2008/layout/PictureStrips"/>
    <dgm:cxn modelId="{E50CF08E-35BC-46F9-8012-3C304ADDD0B3}" srcId="{B052632E-9E2C-4FB2-B25F-590FD81CCB8B}" destId="{1AF3BA0B-5049-4E2B-B93D-F6815DED819D}" srcOrd="1" destOrd="0" parTransId="{AC73C2E1-F4B6-4B46-80C0-C9981547BEA8}" sibTransId="{1B87B293-A6C3-4088-B534-436417C23163}"/>
    <dgm:cxn modelId="{609F3F8F-97AB-43BB-A962-884CBC49F67A}" type="presOf" srcId="{1AF3BA0B-5049-4E2B-B93D-F6815DED819D}" destId="{6947F6B1-DCC4-41B2-99E7-AABC889CC76C}" srcOrd="0" destOrd="0" presId="urn:microsoft.com/office/officeart/2008/layout/PictureStrips"/>
    <dgm:cxn modelId="{0DA64B1E-2C3E-4C65-9285-6FC9763ADB92}" type="presOf" srcId="{B052632E-9E2C-4FB2-B25F-590FD81CCB8B}" destId="{2924B09E-8EEF-47B4-B255-156990174565}" srcOrd="0" destOrd="0" presId="urn:microsoft.com/office/officeart/2008/layout/PictureStrips"/>
    <dgm:cxn modelId="{62F7D686-C281-41E1-A067-AE8DC65D4836}" srcId="{B052632E-9E2C-4FB2-B25F-590FD81CCB8B}" destId="{126E0DDF-251B-4074-A0CB-0543E1601639}" srcOrd="2" destOrd="0" parTransId="{BD89A084-D791-4F0B-B07F-683CCD42D9E4}" sibTransId="{82960300-E749-47CD-9CF9-9C2779E4EDDD}"/>
    <dgm:cxn modelId="{D93E571D-6667-4D19-9ED4-834AA439427B}" type="presOf" srcId="{2F226B14-B1F6-444E-826B-CE823BF87FE8}" destId="{84906611-FC52-419E-BAF2-9839D62ED148}" srcOrd="0" destOrd="0" presId="urn:microsoft.com/office/officeart/2008/layout/PictureStrips"/>
    <dgm:cxn modelId="{829298E9-3D7C-4D6A-B35B-37B3820526F3}" type="presParOf" srcId="{2924B09E-8EEF-47B4-B255-156990174565}" destId="{54704875-69DC-4913-8872-99EB190FC14B}" srcOrd="0" destOrd="0" presId="urn:microsoft.com/office/officeart/2008/layout/PictureStrips"/>
    <dgm:cxn modelId="{1776B6AF-4F41-4E82-80F1-53303B608313}" type="presParOf" srcId="{54704875-69DC-4913-8872-99EB190FC14B}" destId="{84906611-FC52-419E-BAF2-9839D62ED148}" srcOrd="0" destOrd="0" presId="urn:microsoft.com/office/officeart/2008/layout/PictureStrips"/>
    <dgm:cxn modelId="{4CEF6C5A-A532-4A55-B112-A871278425ED}" type="presParOf" srcId="{54704875-69DC-4913-8872-99EB190FC14B}" destId="{193C7C77-36FC-474F-B6E8-480C963E8F38}" srcOrd="1" destOrd="0" presId="urn:microsoft.com/office/officeart/2008/layout/PictureStrips"/>
    <dgm:cxn modelId="{396787A3-E5FA-4B8C-88B3-CA14D5E3C15D}" type="presParOf" srcId="{2924B09E-8EEF-47B4-B255-156990174565}" destId="{292DECF2-0898-4792-ABCD-81D3C7F1AD81}" srcOrd="1" destOrd="0" presId="urn:microsoft.com/office/officeart/2008/layout/PictureStrips"/>
    <dgm:cxn modelId="{86392716-82C6-4F3D-87BD-B1C1B123F307}" type="presParOf" srcId="{2924B09E-8EEF-47B4-B255-156990174565}" destId="{78AB476F-2088-434F-A8EA-136A0AADE5D3}" srcOrd="2" destOrd="0" presId="urn:microsoft.com/office/officeart/2008/layout/PictureStrips"/>
    <dgm:cxn modelId="{E3497207-9811-4072-8446-E8C3A99E0A9D}" type="presParOf" srcId="{78AB476F-2088-434F-A8EA-136A0AADE5D3}" destId="{6947F6B1-DCC4-41B2-99E7-AABC889CC76C}" srcOrd="0" destOrd="0" presId="urn:microsoft.com/office/officeart/2008/layout/PictureStrips"/>
    <dgm:cxn modelId="{9008BEEF-0075-4D56-9F56-8697DE7E9434}" type="presParOf" srcId="{78AB476F-2088-434F-A8EA-136A0AADE5D3}" destId="{A7AE876B-5137-49DA-90E9-1717C4FD5355}" srcOrd="1" destOrd="0" presId="urn:microsoft.com/office/officeart/2008/layout/PictureStrips"/>
    <dgm:cxn modelId="{2C56496D-4F4B-4B4A-81ED-DE9B80726B81}" type="presParOf" srcId="{2924B09E-8EEF-47B4-B255-156990174565}" destId="{F834E4F3-3BD7-4484-A684-1A17A440D9DC}" srcOrd="3" destOrd="0" presId="urn:microsoft.com/office/officeart/2008/layout/PictureStrips"/>
    <dgm:cxn modelId="{3D776024-3B81-4285-9D6A-A4531BBA094A}" type="presParOf" srcId="{2924B09E-8EEF-47B4-B255-156990174565}" destId="{B2F99E65-E22D-4ABA-AD8A-4F9317A1C4D0}" srcOrd="4" destOrd="0" presId="urn:microsoft.com/office/officeart/2008/layout/PictureStrips"/>
    <dgm:cxn modelId="{AB3B893D-EFA3-47C1-88B0-84BE8F5DAF18}" type="presParOf" srcId="{B2F99E65-E22D-4ABA-AD8A-4F9317A1C4D0}" destId="{FB97346F-D1E2-454A-AFFB-0A6B844CBA77}" srcOrd="0" destOrd="0" presId="urn:microsoft.com/office/officeart/2008/layout/PictureStrips"/>
    <dgm:cxn modelId="{C5DBA46D-F75C-4BC3-804C-0D542F6B0955}" type="presParOf" srcId="{B2F99E65-E22D-4ABA-AD8A-4F9317A1C4D0}" destId="{B89068E0-D09E-490D-B089-470A3C6F50C2}" srcOrd="1" destOrd="0" presId="urn:microsoft.com/office/officeart/2008/layout/PictureStrips"/>
    <dgm:cxn modelId="{A5A39644-8796-46E5-8B0A-60D477D6C09D}" type="presParOf" srcId="{2924B09E-8EEF-47B4-B255-156990174565}" destId="{B81F8506-0D1C-41E1-A208-63747B5CAF59}" srcOrd="5" destOrd="0" presId="urn:microsoft.com/office/officeart/2008/layout/PictureStrips"/>
    <dgm:cxn modelId="{72722FC5-AA30-475D-BA33-4155A00369EE}" type="presParOf" srcId="{2924B09E-8EEF-47B4-B255-156990174565}" destId="{C138AA96-60E0-4344-B55A-CC21DF9CD0D3}" srcOrd="6" destOrd="0" presId="urn:microsoft.com/office/officeart/2008/layout/PictureStrips"/>
    <dgm:cxn modelId="{0351DA1F-DB2E-486D-A7EE-BB636D90CD59}" type="presParOf" srcId="{C138AA96-60E0-4344-B55A-CC21DF9CD0D3}" destId="{4DAC2C21-75EE-4FD6-8CAF-4197BB9C28D3}" srcOrd="0" destOrd="0" presId="urn:microsoft.com/office/officeart/2008/layout/PictureStrips"/>
    <dgm:cxn modelId="{AFCDDB9D-BCF1-4F0A-8DB2-E355A3F3ACC8}" type="presParOf" srcId="{C138AA96-60E0-4344-B55A-CC21DF9CD0D3}" destId="{5AF7A86C-8C19-455C-8F23-17C1DF7A3D6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2632E-9E2C-4FB2-B25F-590FD81CCB8B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226B14-B1F6-444E-826B-CE823BF87FE8}">
      <dgm:prSet phldrT="[Текст]" custT="1"/>
      <dgm:spPr/>
      <dgm:t>
        <a:bodyPr/>
        <a:lstStyle/>
        <a:p>
          <a:r>
            <a:rPr lang="ru-RU" sz="2400" b="1" dirty="0"/>
            <a:t>Редактор: </a:t>
          </a:r>
          <a:r>
            <a:rPr lang="ru-RU" sz="2400" b="0" dirty="0" err="1"/>
            <a:t>Штоль</a:t>
          </a:r>
          <a:r>
            <a:rPr lang="ru-RU" sz="2400" b="0" dirty="0"/>
            <a:t> Роман</a:t>
          </a:r>
          <a:br>
            <a:rPr lang="ru-RU" sz="2400" b="0" dirty="0"/>
          </a:br>
          <a:r>
            <a:rPr lang="ru-RU" sz="2400" b="1" dirty="0"/>
            <a:t>Достижения: </a:t>
          </a:r>
          <a:r>
            <a:rPr lang="ru-RU" sz="1400" b="0" i="0" dirty="0"/>
            <a:t>Участник команды КВН "Проспект мира“</a:t>
          </a:r>
          <a:r>
            <a:rPr lang="en-US" sz="1400" b="0" i="0" dirty="0"/>
            <a:t/>
          </a:r>
          <a:br>
            <a:rPr lang="en-US" sz="1400" b="0" i="0" dirty="0"/>
          </a:br>
          <a:r>
            <a:rPr lang="ru-RU" sz="1400" b="0" i="0" dirty="0"/>
            <a:t>Дважды вице-чемпион ЦЛ "Азия" 2015 и 2016 года, </a:t>
          </a:r>
          <a:r>
            <a:rPr lang="en-US" sz="1400" b="0" i="0" dirty="0"/>
            <a:t/>
          </a:r>
          <a:br>
            <a:rPr lang="en-US" sz="1400" b="0" i="0" dirty="0"/>
          </a:br>
          <a:r>
            <a:rPr lang="ru-RU" sz="1400" b="0" i="0" dirty="0"/>
            <a:t>Участник сезона 2017 года телевизионной Международной лиги КВН в </a:t>
          </a:r>
          <a:r>
            <a:rPr lang="ru-RU" sz="1400" b="0" i="0" dirty="0" err="1"/>
            <a:t>г.Минске</a:t>
          </a:r>
          <a:endParaRPr lang="ru-RU" sz="1400" b="0" dirty="0"/>
        </a:p>
      </dgm:t>
    </dgm:pt>
    <dgm:pt modelId="{4DE1A1F7-C311-4BB3-92C5-D2BCA34A18F5}" type="parTrans" cxnId="{EC68007C-F448-4D61-9D69-6C196ADCE24A}">
      <dgm:prSet/>
      <dgm:spPr/>
      <dgm:t>
        <a:bodyPr/>
        <a:lstStyle/>
        <a:p>
          <a:endParaRPr lang="ru-RU"/>
        </a:p>
      </dgm:t>
    </dgm:pt>
    <dgm:pt modelId="{ED7023E7-281B-47F5-902E-74F80BC4A059}" type="sibTrans" cxnId="{EC68007C-F448-4D61-9D69-6C196ADCE24A}">
      <dgm:prSet/>
      <dgm:spPr/>
      <dgm:t>
        <a:bodyPr/>
        <a:lstStyle/>
        <a:p>
          <a:endParaRPr lang="ru-RU"/>
        </a:p>
      </dgm:t>
    </dgm:pt>
    <dgm:pt modelId="{1AF3BA0B-5049-4E2B-B93D-F6815DED819D}">
      <dgm:prSet phldrT="[Текст]" custT="1"/>
      <dgm:spPr/>
      <dgm:t>
        <a:bodyPr/>
        <a:lstStyle/>
        <a:p>
          <a:r>
            <a:rPr lang="ru-RU" sz="2400" b="1" dirty="0"/>
            <a:t>Редактор: </a:t>
          </a:r>
          <a:r>
            <a:rPr lang="ru-RU" sz="2400" b="0" dirty="0"/>
            <a:t>Брагин Иван</a:t>
          </a:r>
          <a:br>
            <a:rPr lang="ru-RU" sz="2400" b="0" dirty="0"/>
          </a:br>
          <a:r>
            <a:rPr lang="ru-RU" sz="2400" b="1" dirty="0"/>
            <a:t>Достижения:</a:t>
          </a:r>
          <a:r>
            <a:rPr lang="en-US" sz="2400" b="1" dirty="0"/>
            <a:t> </a:t>
          </a:r>
          <a:r>
            <a:rPr lang="ru-RU" sz="1400" b="0" i="0" dirty="0"/>
            <a:t>Чемпион лиги "КВН на Енисее", </a:t>
          </a:r>
          <a:r>
            <a:rPr lang="en-US" sz="1400" b="0" i="0" dirty="0"/>
            <a:t/>
          </a:r>
          <a:br>
            <a:rPr lang="en-US" sz="1400" b="0" i="0" dirty="0"/>
          </a:br>
          <a:r>
            <a:rPr lang="ru-RU" sz="1400" b="0" i="0" dirty="0"/>
            <a:t>Вице-чемпион центральной лиги "Азии", </a:t>
          </a:r>
          <a:r>
            <a:rPr lang="en-US" sz="1400" b="0" i="0" dirty="0"/>
            <a:t/>
          </a:r>
          <a:br>
            <a:rPr lang="en-US" sz="1400" b="0" i="0" dirty="0"/>
          </a:br>
          <a:r>
            <a:rPr lang="ru-RU" sz="1400" b="0" i="0" dirty="0"/>
            <a:t>Чемпион телевизионной Первой лиги, </a:t>
          </a:r>
          <a:r>
            <a:rPr lang="en-US" sz="1400" b="0" i="0" dirty="0"/>
            <a:t/>
          </a:r>
          <a:br>
            <a:rPr lang="en-US" sz="1400" b="0" i="0" dirty="0"/>
          </a:br>
          <a:r>
            <a:rPr lang="ru-RU" sz="1400" b="0" i="0" dirty="0"/>
            <a:t>Вице чемпион премьер лиги</a:t>
          </a:r>
          <a:r>
            <a:rPr lang="ru-RU" sz="1600" b="0" i="0" dirty="0"/>
            <a:t>.</a:t>
          </a:r>
          <a:r>
            <a:rPr lang="ru-RU" sz="1600" b="1" dirty="0"/>
            <a:t> </a:t>
          </a:r>
          <a:endParaRPr lang="ru-RU" sz="1600" b="0" dirty="0"/>
        </a:p>
      </dgm:t>
    </dgm:pt>
    <dgm:pt modelId="{AC73C2E1-F4B6-4B46-80C0-C9981547BEA8}" type="parTrans" cxnId="{E50CF08E-35BC-46F9-8012-3C304ADDD0B3}">
      <dgm:prSet/>
      <dgm:spPr/>
      <dgm:t>
        <a:bodyPr/>
        <a:lstStyle/>
        <a:p>
          <a:endParaRPr lang="ru-RU"/>
        </a:p>
      </dgm:t>
    </dgm:pt>
    <dgm:pt modelId="{1B87B293-A6C3-4088-B534-436417C23163}" type="sibTrans" cxnId="{E50CF08E-35BC-46F9-8012-3C304ADDD0B3}">
      <dgm:prSet/>
      <dgm:spPr/>
      <dgm:t>
        <a:bodyPr/>
        <a:lstStyle/>
        <a:p>
          <a:endParaRPr lang="ru-RU"/>
        </a:p>
      </dgm:t>
    </dgm:pt>
    <dgm:pt modelId="{126E0DDF-251B-4074-A0CB-0543E1601639}">
      <dgm:prSet phldrT="[Текст]" custT="1"/>
      <dgm:spPr/>
      <dgm:t>
        <a:bodyPr/>
        <a:lstStyle/>
        <a:p>
          <a:r>
            <a:rPr lang="ru-RU" sz="2400" b="1" dirty="0"/>
            <a:t>Режиссёр: </a:t>
          </a:r>
          <a:r>
            <a:rPr lang="ru-RU" sz="2400" b="0" dirty="0"/>
            <a:t>Лебедев Василий</a:t>
          </a:r>
          <a:br>
            <a:rPr lang="ru-RU" sz="2400" b="0" dirty="0"/>
          </a:br>
          <a:r>
            <a:rPr lang="ru-RU" sz="2400" b="1" dirty="0"/>
            <a:t>Достижения: </a:t>
          </a:r>
          <a:r>
            <a:rPr lang="ru-RU" sz="1400" b="0" i="0" dirty="0"/>
            <a:t>Финалист Центральной лиги Азия, </a:t>
          </a:r>
          <a:r>
            <a:rPr lang="en-US" sz="1400" b="0" i="0" dirty="0"/>
            <a:t/>
          </a:r>
          <a:br>
            <a:rPr lang="en-US" sz="1400" b="0" i="0" dirty="0"/>
          </a:br>
          <a:r>
            <a:rPr lang="ru-RU" sz="1400" b="0" i="0" dirty="0"/>
            <a:t>Участник Международной лиги КВН, </a:t>
          </a:r>
          <a:r>
            <a:rPr lang="en-US" sz="1400" b="0" i="0" dirty="0"/>
            <a:t/>
          </a:r>
          <a:br>
            <a:rPr lang="en-US" sz="1400" b="0" i="0" dirty="0"/>
          </a:br>
          <a:r>
            <a:rPr lang="ru-RU" sz="1400" b="0" i="0" dirty="0"/>
            <a:t>Участник Международного Сочинского фестиваля КВН</a:t>
          </a:r>
          <a:endParaRPr lang="ru-RU" sz="2400" b="1" dirty="0"/>
        </a:p>
      </dgm:t>
    </dgm:pt>
    <dgm:pt modelId="{BD89A084-D791-4F0B-B07F-683CCD42D9E4}" type="parTrans" cxnId="{62F7D686-C281-41E1-A067-AE8DC65D4836}">
      <dgm:prSet/>
      <dgm:spPr/>
      <dgm:t>
        <a:bodyPr/>
        <a:lstStyle/>
        <a:p>
          <a:endParaRPr lang="ru-RU"/>
        </a:p>
      </dgm:t>
    </dgm:pt>
    <dgm:pt modelId="{82960300-E749-47CD-9CF9-9C2779E4EDDD}" type="sibTrans" cxnId="{62F7D686-C281-41E1-A067-AE8DC65D4836}">
      <dgm:prSet/>
      <dgm:spPr/>
      <dgm:t>
        <a:bodyPr/>
        <a:lstStyle/>
        <a:p>
          <a:endParaRPr lang="ru-RU"/>
        </a:p>
      </dgm:t>
    </dgm:pt>
    <dgm:pt modelId="{2924B09E-8EEF-47B4-B255-156990174565}" type="pres">
      <dgm:prSet presAssocID="{B052632E-9E2C-4FB2-B25F-590FD81CCB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04875-69DC-4913-8872-99EB190FC14B}" type="pres">
      <dgm:prSet presAssocID="{2F226B14-B1F6-444E-826B-CE823BF87FE8}" presName="composite" presStyleCnt="0"/>
      <dgm:spPr/>
    </dgm:pt>
    <dgm:pt modelId="{84906611-FC52-419E-BAF2-9839D62ED148}" type="pres">
      <dgm:prSet presAssocID="{2F226B14-B1F6-444E-826B-CE823BF87FE8}" presName="rect1" presStyleLbl="trAlignAcc1" presStyleIdx="0" presStyleCnt="3" custScaleX="160813" custLinFactNeighborX="14281" custLinFactNeighborY="-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C7C77-36FC-474F-B6E8-480C963E8F38}" type="pres">
      <dgm:prSet presAssocID="{2F226B14-B1F6-444E-826B-CE823BF87FE8}" presName="rect2" presStyleLbl="fgImgPlace1" presStyleIdx="0" presStyleCnt="3" custScaleX="180571" custScaleY="98134" custLinFactX="-39703" custLinFactNeighborX="-100000" custLinFactNeighborY="-11"/>
      <dgm:spPr/>
    </dgm:pt>
    <dgm:pt modelId="{292DECF2-0898-4792-ABCD-81D3C7F1AD81}" type="pres">
      <dgm:prSet presAssocID="{ED7023E7-281B-47F5-902E-74F80BC4A059}" presName="sibTrans" presStyleCnt="0"/>
      <dgm:spPr/>
    </dgm:pt>
    <dgm:pt modelId="{78AB476F-2088-434F-A8EA-136A0AADE5D3}" type="pres">
      <dgm:prSet presAssocID="{1AF3BA0B-5049-4E2B-B93D-F6815DED819D}" presName="composite" presStyleCnt="0"/>
      <dgm:spPr/>
    </dgm:pt>
    <dgm:pt modelId="{6947F6B1-DCC4-41B2-99E7-AABC889CC76C}" type="pres">
      <dgm:prSet presAssocID="{1AF3BA0B-5049-4E2B-B93D-F6815DED819D}" presName="rect1" presStyleLbl="trAlignAcc1" presStyleIdx="1" presStyleCnt="3" custScaleX="159203" custLinFactNeighborX="13476" custLinFactNeighborY="-8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E876B-5137-49DA-90E9-1717C4FD5355}" type="pres">
      <dgm:prSet presAssocID="{1AF3BA0B-5049-4E2B-B93D-F6815DED819D}" presName="rect2" presStyleLbl="fgImgPlace1" presStyleIdx="1" presStyleCnt="3" custScaleX="180423" custLinFactX="-70402" custLinFactNeighborX="-100000" custLinFactNeighborY="-78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834E4F3-3BD7-4484-A684-1A17A440D9DC}" type="pres">
      <dgm:prSet presAssocID="{1B87B293-A6C3-4088-B534-436417C23163}" presName="sibTrans" presStyleCnt="0"/>
      <dgm:spPr/>
    </dgm:pt>
    <dgm:pt modelId="{B2F99E65-E22D-4ABA-AD8A-4F9317A1C4D0}" type="pres">
      <dgm:prSet presAssocID="{126E0DDF-251B-4074-A0CB-0543E1601639}" presName="composite" presStyleCnt="0"/>
      <dgm:spPr/>
    </dgm:pt>
    <dgm:pt modelId="{FB97346F-D1E2-454A-AFFB-0A6B844CBA77}" type="pres">
      <dgm:prSet presAssocID="{126E0DDF-251B-4074-A0CB-0543E1601639}" presName="rect1" presStyleLbl="trAlignAcc1" presStyleIdx="2" presStyleCnt="3" custScaleX="157637" custLinFactNeighborX="12693" custLinFactNeighborY="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068E0-D09E-490D-B089-470A3C6F50C2}" type="pres">
      <dgm:prSet presAssocID="{126E0DDF-251B-4074-A0CB-0543E1601639}" presName="rect2" presStyleLbl="fgImgPlace1" presStyleIdx="2" presStyleCnt="3" custScaleX="189391" custLinFactX="-72095" custLinFactNeighborX="-100000" custLinFactNeighborY="-1243"/>
      <dgm:spPr/>
    </dgm:pt>
  </dgm:ptLst>
  <dgm:cxnLst>
    <dgm:cxn modelId="{ECC33495-A6D4-4BDE-BBFB-C2B12B49CFE3}" type="presOf" srcId="{2F226B14-B1F6-444E-826B-CE823BF87FE8}" destId="{84906611-FC52-419E-BAF2-9839D62ED148}" srcOrd="0" destOrd="0" presId="urn:microsoft.com/office/officeart/2008/layout/PictureStrips"/>
    <dgm:cxn modelId="{E4BC4CFE-596C-41DB-86D9-55712BDEC089}" type="presOf" srcId="{1AF3BA0B-5049-4E2B-B93D-F6815DED819D}" destId="{6947F6B1-DCC4-41B2-99E7-AABC889CC76C}" srcOrd="0" destOrd="0" presId="urn:microsoft.com/office/officeart/2008/layout/PictureStrips"/>
    <dgm:cxn modelId="{EC68007C-F448-4D61-9D69-6C196ADCE24A}" srcId="{B052632E-9E2C-4FB2-B25F-590FD81CCB8B}" destId="{2F226B14-B1F6-444E-826B-CE823BF87FE8}" srcOrd="0" destOrd="0" parTransId="{4DE1A1F7-C311-4BB3-92C5-D2BCA34A18F5}" sibTransId="{ED7023E7-281B-47F5-902E-74F80BC4A059}"/>
    <dgm:cxn modelId="{E50CF08E-35BC-46F9-8012-3C304ADDD0B3}" srcId="{B052632E-9E2C-4FB2-B25F-590FD81CCB8B}" destId="{1AF3BA0B-5049-4E2B-B93D-F6815DED819D}" srcOrd="1" destOrd="0" parTransId="{AC73C2E1-F4B6-4B46-80C0-C9981547BEA8}" sibTransId="{1B87B293-A6C3-4088-B534-436417C23163}"/>
    <dgm:cxn modelId="{2E7FBF13-0861-47FE-A1E0-E76DF26E24B6}" type="presOf" srcId="{B052632E-9E2C-4FB2-B25F-590FD81CCB8B}" destId="{2924B09E-8EEF-47B4-B255-156990174565}" srcOrd="0" destOrd="0" presId="urn:microsoft.com/office/officeart/2008/layout/PictureStrips"/>
    <dgm:cxn modelId="{6F9A517E-3D64-422B-8B23-C488C68B9B82}" type="presOf" srcId="{126E0DDF-251B-4074-A0CB-0543E1601639}" destId="{FB97346F-D1E2-454A-AFFB-0A6B844CBA77}" srcOrd="0" destOrd="0" presId="urn:microsoft.com/office/officeart/2008/layout/PictureStrips"/>
    <dgm:cxn modelId="{62F7D686-C281-41E1-A067-AE8DC65D4836}" srcId="{B052632E-9E2C-4FB2-B25F-590FD81CCB8B}" destId="{126E0DDF-251B-4074-A0CB-0543E1601639}" srcOrd="2" destOrd="0" parTransId="{BD89A084-D791-4F0B-B07F-683CCD42D9E4}" sibTransId="{82960300-E749-47CD-9CF9-9C2779E4EDDD}"/>
    <dgm:cxn modelId="{E69D0B0D-0248-4918-839E-9AEFF90DDF70}" type="presParOf" srcId="{2924B09E-8EEF-47B4-B255-156990174565}" destId="{54704875-69DC-4913-8872-99EB190FC14B}" srcOrd="0" destOrd="0" presId="urn:microsoft.com/office/officeart/2008/layout/PictureStrips"/>
    <dgm:cxn modelId="{A0DDA67D-712F-4988-88F7-0E3D89BBA984}" type="presParOf" srcId="{54704875-69DC-4913-8872-99EB190FC14B}" destId="{84906611-FC52-419E-BAF2-9839D62ED148}" srcOrd="0" destOrd="0" presId="urn:microsoft.com/office/officeart/2008/layout/PictureStrips"/>
    <dgm:cxn modelId="{9A2428AF-0484-4AD3-8405-906083602020}" type="presParOf" srcId="{54704875-69DC-4913-8872-99EB190FC14B}" destId="{193C7C77-36FC-474F-B6E8-480C963E8F38}" srcOrd="1" destOrd="0" presId="urn:microsoft.com/office/officeart/2008/layout/PictureStrips"/>
    <dgm:cxn modelId="{771E8D88-0C3B-4D0C-9DC6-B0DB61AA0A4B}" type="presParOf" srcId="{2924B09E-8EEF-47B4-B255-156990174565}" destId="{292DECF2-0898-4792-ABCD-81D3C7F1AD81}" srcOrd="1" destOrd="0" presId="urn:microsoft.com/office/officeart/2008/layout/PictureStrips"/>
    <dgm:cxn modelId="{D2BF64D5-FF79-4CCE-9007-CACAB6B18BAA}" type="presParOf" srcId="{2924B09E-8EEF-47B4-B255-156990174565}" destId="{78AB476F-2088-434F-A8EA-136A0AADE5D3}" srcOrd="2" destOrd="0" presId="urn:microsoft.com/office/officeart/2008/layout/PictureStrips"/>
    <dgm:cxn modelId="{CFDB9EA6-FA4A-48DA-B6A7-055032E4B572}" type="presParOf" srcId="{78AB476F-2088-434F-A8EA-136A0AADE5D3}" destId="{6947F6B1-DCC4-41B2-99E7-AABC889CC76C}" srcOrd="0" destOrd="0" presId="urn:microsoft.com/office/officeart/2008/layout/PictureStrips"/>
    <dgm:cxn modelId="{47307102-648E-410B-B85A-B88EF1673A41}" type="presParOf" srcId="{78AB476F-2088-434F-A8EA-136A0AADE5D3}" destId="{A7AE876B-5137-49DA-90E9-1717C4FD5355}" srcOrd="1" destOrd="0" presId="urn:microsoft.com/office/officeart/2008/layout/PictureStrips"/>
    <dgm:cxn modelId="{1B668276-E6A6-46DC-9736-A783BAF016B2}" type="presParOf" srcId="{2924B09E-8EEF-47B4-B255-156990174565}" destId="{F834E4F3-3BD7-4484-A684-1A17A440D9DC}" srcOrd="3" destOrd="0" presId="urn:microsoft.com/office/officeart/2008/layout/PictureStrips"/>
    <dgm:cxn modelId="{6B4E4EEB-BF22-4471-8DDA-3E7F0CB142EB}" type="presParOf" srcId="{2924B09E-8EEF-47B4-B255-156990174565}" destId="{B2F99E65-E22D-4ABA-AD8A-4F9317A1C4D0}" srcOrd="4" destOrd="0" presId="urn:microsoft.com/office/officeart/2008/layout/PictureStrips"/>
    <dgm:cxn modelId="{BE6BFFDF-D62D-496B-A2C8-8868064DEAD0}" type="presParOf" srcId="{B2F99E65-E22D-4ABA-AD8A-4F9317A1C4D0}" destId="{FB97346F-D1E2-454A-AFFB-0A6B844CBA77}" srcOrd="0" destOrd="0" presId="urn:microsoft.com/office/officeart/2008/layout/PictureStrips"/>
    <dgm:cxn modelId="{070FE6DD-3BA8-4D01-8D3D-C39D3708BE31}" type="presParOf" srcId="{B2F99E65-E22D-4ABA-AD8A-4F9317A1C4D0}" destId="{B89068E0-D09E-490D-B089-470A3C6F50C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3F764-61F9-4164-80AB-11C732B25787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E0AE257-A0E5-442E-BDA9-3AB8293D88E0}">
      <dgm:prSet phldrT="[Текст]"/>
      <dgm:spPr/>
      <dgm:t>
        <a:bodyPr/>
        <a:lstStyle/>
        <a:p>
          <a:r>
            <a:rPr lang="ru-RU" dirty="0"/>
            <a:t>2-х дневная школа КВН </a:t>
          </a:r>
          <a:r>
            <a:rPr lang="ru-RU" i="1" dirty="0"/>
            <a:t>октябрь</a:t>
          </a:r>
          <a:endParaRPr lang="ru-RU" dirty="0"/>
        </a:p>
      </dgm:t>
    </dgm:pt>
    <dgm:pt modelId="{2BA35A2E-FE28-4378-AF97-0C6865F4EAF0}" type="parTrans" cxnId="{3F10F2D1-9B7F-4D6E-B47A-3686D5E702CA}">
      <dgm:prSet/>
      <dgm:spPr/>
      <dgm:t>
        <a:bodyPr/>
        <a:lstStyle/>
        <a:p>
          <a:endParaRPr lang="ru-RU"/>
        </a:p>
      </dgm:t>
    </dgm:pt>
    <dgm:pt modelId="{2EFC29F4-2B70-4248-B1E7-DEBF27678DE9}" type="sibTrans" cxnId="{3F10F2D1-9B7F-4D6E-B47A-3686D5E702CA}">
      <dgm:prSet/>
      <dgm:spPr/>
      <dgm:t>
        <a:bodyPr/>
        <a:lstStyle/>
        <a:p>
          <a:endParaRPr lang="ru-RU"/>
        </a:p>
      </dgm:t>
    </dgm:pt>
    <dgm:pt modelId="{648E475A-8529-4B04-81FA-0A800AC5BD10}">
      <dgm:prSet phldrT="[Текст]" custT="1"/>
      <dgm:spPr/>
      <dgm:t>
        <a:bodyPr/>
        <a:lstStyle/>
        <a:p>
          <a:r>
            <a:rPr lang="ru-RU" sz="2500" dirty="0"/>
            <a:t>Фестиваль </a:t>
          </a:r>
          <a:r>
            <a:rPr lang="ru-RU" sz="2400" i="1" dirty="0"/>
            <a:t>конец ноября</a:t>
          </a:r>
          <a:endParaRPr lang="ru-RU" sz="2500" dirty="0"/>
        </a:p>
      </dgm:t>
    </dgm:pt>
    <dgm:pt modelId="{56D92037-C20F-4BC8-AE35-3DEEDBC699AF}" type="parTrans" cxnId="{D41ABF1A-99D5-4C3F-AA96-B27DB8BB6B94}">
      <dgm:prSet/>
      <dgm:spPr/>
      <dgm:t>
        <a:bodyPr/>
        <a:lstStyle/>
        <a:p>
          <a:endParaRPr lang="ru-RU"/>
        </a:p>
      </dgm:t>
    </dgm:pt>
    <dgm:pt modelId="{15385401-D96B-42D9-872B-F8536F2BCF2E}" type="sibTrans" cxnId="{D41ABF1A-99D5-4C3F-AA96-B27DB8BB6B94}">
      <dgm:prSet/>
      <dgm:spPr/>
      <dgm:t>
        <a:bodyPr/>
        <a:lstStyle/>
        <a:p>
          <a:endParaRPr lang="ru-RU"/>
        </a:p>
      </dgm:t>
    </dgm:pt>
    <dgm:pt modelId="{2397B92D-0C78-4528-A1CA-0BC73389F4AB}">
      <dgm:prSet phldrT="[Текст]"/>
      <dgm:spPr/>
      <dgm:t>
        <a:bodyPr/>
        <a:lstStyle/>
        <a:p>
          <a:r>
            <a:rPr lang="ru-RU" dirty="0"/>
            <a:t>½ финала </a:t>
          </a:r>
          <a:r>
            <a:rPr lang="ru-RU" i="1" dirty="0"/>
            <a:t>февраль</a:t>
          </a:r>
          <a:endParaRPr lang="ru-RU" dirty="0"/>
        </a:p>
      </dgm:t>
    </dgm:pt>
    <dgm:pt modelId="{5EA9F5CA-371E-4B41-A654-D77FCE53675C}" type="parTrans" cxnId="{AEDED44D-A6CB-43F4-A4CF-B594B231CEE6}">
      <dgm:prSet/>
      <dgm:spPr/>
      <dgm:t>
        <a:bodyPr/>
        <a:lstStyle/>
        <a:p>
          <a:endParaRPr lang="ru-RU"/>
        </a:p>
      </dgm:t>
    </dgm:pt>
    <dgm:pt modelId="{86E0EB1A-4773-4D32-9127-85ACB605D21E}" type="sibTrans" cxnId="{AEDED44D-A6CB-43F4-A4CF-B594B231CEE6}">
      <dgm:prSet/>
      <dgm:spPr/>
      <dgm:t>
        <a:bodyPr/>
        <a:lstStyle/>
        <a:p>
          <a:endParaRPr lang="ru-RU"/>
        </a:p>
      </dgm:t>
    </dgm:pt>
    <dgm:pt modelId="{7388DCAE-6D7C-4133-AF9E-F9ADEE9629D8}">
      <dgm:prSet phldrT="[Текст]"/>
      <dgm:spPr/>
      <dgm:t>
        <a:bodyPr/>
        <a:lstStyle/>
        <a:p>
          <a:r>
            <a:rPr lang="ru-RU" dirty="0"/>
            <a:t>Финал </a:t>
          </a:r>
          <a:r>
            <a:rPr lang="ru-RU" i="1" dirty="0"/>
            <a:t>апрель</a:t>
          </a:r>
        </a:p>
      </dgm:t>
    </dgm:pt>
    <dgm:pt modelId="{E8990DCB-69A9-4AA4-B625-5B270C6104A0}" type="parTrans" cxnId="{64BA8EEF-7EA6-439C-B7B4-86AF26A42D9F}">
      <dgm:prSet/>
      <dgm:spPr/>
      <dgm:t>
        <a:bodyPr/>
        <a:lstStyle/>
        <a:p>
          <a:endParaRPr lang="ru-RU"/>
        </a:p>
      </dgm:t>
    </dgm:pt>
    <dgm:pt modelId="{F682BAC0-DEFE-4AB6-B680-55C44FCF1013}" type="sibTrans" cxnId="{64BA8EEF-7EA6-439C-B7B4-86AF26A42D9F}">
      <dgm:prSet/>
      <dgm:spPr/>
      <dgm:t>
        <a:bodyPr/>
        <a:lstStyle/>
        <a:p>
          <a:endParaRPr lang="ru-RU"/>
        </a:p>
      </dgm:t>
    </dgm:pt>
    <dgm:pt modelId="{6524D65C-E9CE-41C6-9D20-F6D9B9AAE740}" type="pres">
      <dgm:prSet presAssocID="{BC73F764-61F9-4164-80AB-11C732B257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B384C-89B2-44EE-A5F2-0C23535BB7BA}" type="pres">
      <dgm:prSet presAssocID="{CE0AE257-A0E5-442E-BDA9-3AB8293D88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04A6B-CBFF-4B5B-9FB6-70F298E03CF4}" type="pres">
      <dgm:prSet presAssocID="{CE0AE257-A0E5-442E-BDA9-3AB8293D88E0}" presName="spNode" presStyleCnt="0"/>
      <dgm:spPr/>
    </dgm:pt>
    <dgm:pt modelId="{AE979A8B-CCDB-4538-9AC4-C6C33EB0AA4E}" type="pres">
      <dgm:prSet presAssocID="{2EFC29F4-2B70-4248-B1E7-DEBF27678DE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01AFDA2-29F1-457A-B984-95ED0FC6601C}" type="pres">
      <dgm:prSet presAssocID="{648E475A-8529-4B04-81FA-0A800AC5BD1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8973D-DD55-45EC-A60F-DC348EDD296B}" type="pres">
      <dgm:prSet presAssocID="{648E475A-8529-4B04-81FA-0A800AC5BD10}" presName="spNode" presStyleCnt="0"/>
      <dgm:spPr/>
    </dgm:pt>
    <dgm:pt modelId="{5E399248-3502-4AB2-81B5-3751CDB00DE7}" type="pres">
      <dgm:prSet presAssocID="{15385401-D96B-42D9-872B-F8536F2BCF2E}" presName="sibTrans" presStyleLbl="sibTrans1D1" presStyleIdx="1" presStyleCnt="4"/>
      <dgm:spPr/>
      <dgm:t>
        <a:bodyPr/>
        <a:lstStyle/>
        <a:p>
          <a:endParaRPr lang="ru-RU"/>
        </a:p>
      </dgm:t>
    </dgm:pt>
    <dgm:pt modelId="{A0DB6AA5-EC73-4047-B252-056875ABFA9D}" type="pres">
      <dgm:prSet presAssocID="{2397B92D-0C78-4528-A1CA-0BC73389F4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C8806-8121-4582-96DB-6D4A5A8BF5A1}" type="pres">
      <dgm:prSet presAssocID="{2397B92D-0C78-4528-A1CA-0BC73389F4AB}" presName="spNode" presStyleCnt="0"/>
      <dgm:spPr/>
    </dgm:pt>
    <dgm:pt modelId="{53AC7541-A9D9-456A-8D1D-30E59232F4D5}" type="pres">
      <dgm:prSet presAssocID="{86E0EB1A-4773-4D32-9127-85ACB605D21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33FE599-CA99-4DB7-8544-ACFCDA3E3386}" type="pres">
      <dgm:prSet presAssocID="{7388DCAE-6D7C-4133-AF9E-F9ADEE9629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9CC82-03E3-410B-AFE4-79E67B666B55}" type="pres">
      <dgm:prSet presAssocID="{7388DCAE-6D7C-4133-AF9E-F9ADEE9629D8}" presName="spNode" presStyleCnt="0"/>
      <dgm:spPr/>
    </dgm:pt>
    <dgm:pt modelId="{047B9B16-DF05-44A6-8488-0D77D75D309A}" type="pres">
      <dgm:prSet presAssocID="{F682BAC0-DEFE-4AB6-B680-55C44FCF1013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4A44181B-D07A-47FF-B931-10178711C9C1}" type="presOf" srcId="{CE0AE257-A0E5-442E-BDA9-3AB8293D88E0}" destId="{2BDB384C-89B2-44EE-A5F2-0C23535BB7BA}" srcOrd="0" destOrd="0" presId="urn:microsoft.com/office/officeart/2005/8/layout/cycle5"/>
    <dgm:cxn modelId="{58972403-C966-4DB5-BE10-229F9F21059A}" type="presOf" srcId="{648E475A-8529-4B04-81FA-0A800AC5BD10}" destId="{601AFDA2-29F1-457A-B984-95ED0FC6601C}" srcOrd="0" destOrd="0" presId="urn:microsoft.com/office/officeart/2005/8/layout/cycle5"/>
    <dgm:cxn modelId="{106A7BAA-3D51-44F1-9EF9-ADEF13E237C5}" type="presOf" srcId="{7388DCAE-6D7C-4133-AF9E-F9ADEE9629D8}" destId="{B33FE599-CA99-4DB7-8544-ACFCDA3E3386}" srcOrd="0" destOrd="0" presId="urn:microsoft.com/office/officeart/2005/8/layout/cycle5"/>
    <dgm:cxn modelId="{C3609BF5-4D82-4EA5-BB98-13B8647673B8}" type="presOf" srcId="{2397B92D-0C78-4528-A1CA-0BC73389F4AB}" destId="{A0DB6AA5-EC73-4047-B252-056875ABFA9D}" srcOrd="0" destOrd="0" presId="urn:microsoft.com/office/officeart/2005/8/layout/cycle5"/>
    <dgm:cxn modelId="{AEDED44D-A6CB-43F4-A4CF-B594B231CEE6}" srcId="{BC73F764-61F9-4164-80AB-11C732B25787}" destId="{2397B92D-0C78-4528-A1CA-0BC73389F4AB}" srcOrd="2" destOrd="0" parTransId="{5EA9F5CA-371E-4B41-A654-D77FCE53675C}" sibTransId="{86E0EB1A-4773-4D32-9127-85ACB605D21E}"/>
    <dgm:cxn modelId="{8E86F9CD-3E8D-4A2B-8764-E30C2681499B}" type="presOf" srcId="{F682BAC0-DEFE-4AB6-B680-55C44FCF1013}" destId="{047B9B16-DF05-44A6-8488-0D77D75D309A}" srcOrd="0" destOrd="0" presId="urn:microsoft.com/office/officeart/2005/8/layout/cycle5"/>
    <dgm:cxn modelId="{17CB62E3-FB16-4ED6-8565-A6279F35B8E9}" type="presOf" srcId="{86E0EB1A-4773-4D32-9127-85ACB605D21E}" destId="{53AC7541-A9D9-456A-8D1D-30E59232F4D5}" srcOrd="0" destOrd="0" presId="urn:microsoft.com/office/officeart/2005/8/layout/cycle5"/>
    <dgm:cxn modelId="{E574815D-96FA-4175-B726-E7014F4C06C6}" type="presOf" srcId="{BC73F764-61F9-4164-80AB-11C732B25787}" destId="{6524D65C-E9CE-41C6-9D20-F6D9B9AAE740}" srcOrd="0" destOrd="0" presId="urn:microsoft.com/office/officeart/2005/8/layout/cycle5"/>
    <dgm:cxn modelId="{3F10F2D1-9B7F-4D6E-B47A-3686D5E702CA}" srcId="{BC73F764-61F9-4164-80AB-11C732B25787}" destId="{CE0AE257-A0E5-442E-BDA9-3AB8293D88E0}" srcOrd="0" destOrd="0" parTransId="{2BA35A2E-FE28-4378-AF97-0C6865F4EAF0}" sibTransId="{2EFC29F4-2B70-4248-B1E7-DEBF27678DE9}"/>
    <dgm:cxn modelId="{BB815736-5960-4C65-B429-6C2132B7D4E7}" type="presOf" srcId="{2EFC29F4-2B70-4248-B1E7-DEBF27678DE9}" destId="{AE979A8B-CCDB-4538-9AC4-C6C33EB0AA4E}" srcOrd="0" destOrd="0" presId="urn:microsoft.com/office/officeart/2005/8/layout/cycle5"/>
    <dgm:cxn modelId="{EEFC319D-BAE6-484D-874B-E01716C4DD6B}" type="presOf" srcId="{15385401-D96B-42D9-872B-F8536F2BCF2E}" destId="{5E399248-3502-4AB2-81B5-3751CDB00DE7}" srcOrd="0" destOrd="0" presId="urn:microsoft.com/office/officeart/2005/8/layout/cycle5"/>
    <dgm:cxn modelId="{64BA8EEF-7EA6-439C-B7B4-86AF26A42D9F}" srcId="{BC73F764-61F9-4164-80AB-11C732B25787}" destId="{7388DCAE-6D7C-4133-AF9E-F9ADEE9629D8}" srcOrd="3" destOrd="0" parTransId="{E8990DCB-69A9-4AA4-B625-5B270C6104A0}" sibTransId="{F682BAC0-DEFE-4AB6-B680-55C44FCF1013}"/>
    <dgm:cxn modelId="{D41ABF1A-99D5-4C3F-AA96-B27DB8BB6B94}" srcId="{BC73F764-61F9-4164-80AB-11C732B25787}" destId="{648E475A-8529-4B04-81FA-0A800AC5BD10}" srcOrd="1" destOrd="0" parTransId="{56D92037-C20F-4BC8-AE35-3DEEDBC699AF}" sibTransId="{15385401-D96B-42D9-872B-F8536F2BCF2E}"/>
    <dgm:cxn modelId="{ADDF79E6-B729-4F3B-A69D-BEB204A71A60}" type="presParOf" srcId="{6524D65C-E9CE-41C6-9D20-F6D9B9AAE740}" destId="{2BDB384C-89B2-44EE-A5F2-0C23535BB7BA}" srcOrd="0" destOrd="0" presId="urn:microsoft.com/office/officeart/2005/8/layout/cycle5"/>
    <dgm:cxn modelId="{4EECB5C6-93F5-40AC-B491-A91E7B581DE7}" type="presParOf" srcId="{6524D65C-E9CE-41C6-9D20-F6D9B9AAE740}" destId="{73204A6B-CBFF-4B5B-9FB6-70F298E03CF4}" srcOrd="1" destOrd="0" presId="urn:microsoft.com/office/officeart/2005/8/layout/cycle5"/>
    <dgm:cxn modelId="{CC295BC7-0C32-4221-8C3B-FEE7C4C5A4C1}" type="presParOf" srcId="{6524D65C-E9CE-41C6-9D20-F6D9B9AAE740}" destId="{AE979A8B-CCDB-4538-9AC4-C6C33EB0AA4E}" srcOrd="2" destOrd="0" presId="urn:microsoft.com/office/officeart/2005/8/layout/cycle5"/>
    <dgm:cxn modelId="{AE5A04E9-7ED5-4C59-90CA-19CD1A788860}" type="presParOf" srcId="{6524D65C-E9CE-41C6-9D20-F6D9B9AAE740}" destId="{601AFDA2-29F1-457A-B984-95ED0FC6601C}" srcOrd="3" destOrd="0" presId="urn:microsoft.com/office/officeart/2005/8/layout/cycle5"/>
    <dgm:cxn modelId="{80D2601E-D7D3-4968-89F0-0919AC4B9CC5}" type="presParOf" srcId="{6524D65C-E9CE-41C6-9D20-F6D9B9AAE740}" destId="{C5E8973D-DD55-45EC-A60F-DC348EDD296B}" srcOrd="4" destOrd="0" presId="urn:microsoft.com/office/officeart/2005/8/layout/cycle5"/>
    <dgm:cxn modelId="{41B4DBF7-1FA1-4AE5-B8D8-6EA4B39E38B7}" type="presParOf" srcId="{6524D65C-E9CE-41C6-9D20-F6D9B9AAE740}" destId="{5E399248-3502-4AB2-81B5-3751CDB00DE7}" srcOrd="5" destOrd="0" presId="urn:microsoft.com/office/officeart/2005/8/layout/cycle5"/>
    <dgm:cxn modelId="{C59AB29B-A19F-487E-9812-9DAACBAD0254}" type="presParOf" srcId="{6524D65C-E9CE-41C6-9D20-F6D9B9AAE740}" destId="{A0DB6AA5-EC73-4047-B252-056875ABFA9D}" srcOrd="6" destOrd="0" presId="urn:microsoft.com/office/officeart/2005/8/layout/cycle5"/>
    <dgm:cxn modelId="{EE38AA2D-67C7-43C9-B595-A29BC7AAA113}" type="presParOf" srcId="{6524D65C-E9CE-41C6-9D20-F6D9B9AAE740}" destId="{A3BC8806-8121-4582-96DB-6D4A5A8BF5A1}" srcOrd="7" destOrd="0" presId="urn:microsoft.com/office/officeart/2005/8/layout/cycle5"/>
    <dgm:cxn modelId="{B7ED343A-B09F-40FC-8445-BC55150574F7}" type="presParOf" srcId="{6524D65C-E9CE-41C6-9D20-F6D9B9AAE740}" destId="{53AC7541-A9D9-456A-8D1D-30E59232F4D5}" srcOrd="8" destOrd="0" presId="urn:microsoft.com/office/officeart/2005/8/layout/cycle5"/>
    <dgm:cxn modelId="{79D430DD-DA3F-4F32-9C4D-10CCF5EB2CF3}" type="presParOf" srcId="{6524D65C-E9CE-41C6-9D20-F6D9B9AAE740}" destId="{B33FE599-CA99-4DB7-8544-ACFCDA3E3386}" srcOrd="9" destOrd="0" presId="urn:microsoft.com/office/officeart/2005/8/layout/cycle5"/>
    <dgm:cxn modelId="{6559F228-33E2-43EA-A678-F951AA8989B8}" type="presParOf" srcId="{6524D65C-E9CE-41C6-9D20-F6D9B9AAE740}" destId="{D719CC82-03E3-410B-AFE4-79E67B666B55}" srcOrd="10" destOrd="0" presId="urn:microsoft.com/office/officeart/2005/8/layout/cycle5"/>
    <dgm:cxn modelId="{010C20DF-DDBC-4961-8434-C52F6D4BD03D}" type="presParOf" srcId="{6524D65C-E9CE-41C6-9D20-F6D9B9AAE740}" destId="{047B9B16-DF05-44A6-8488-0D77D75D309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F0225-C7E1-460B-8E2E-03E5F05161CE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E19812D4-B039-4195-B2DC-B026E57A89A7}">
      <dgm:prSet phldrT="[Текст]"/>
      <dgm:spPr/>
      <dgm:t>
        <a:bodyPr/>
        <a:lstStyle/>
        <a:p>
          <a:r>
            <a:rPr lang="ru-RU" dirty="0"/>
            <a:t>Создание лиги </a:t>
          </a:r>
          <a:r>
            <a:rPr lang="ru-RU" i="1" dirty="0"/>
            <a:t>март 2015г.</a:t>
          </a:r>
          <a:endParaRPr lang="ru-RU" dirty="0"/>
        </a:p>
      </dgm:t>
    </dgm:pt>
    <dgm:pt modelId="{D118ADFF-2239-4850-AB08-A5BFE4E3F931}" type="parTrans" cxnId="{3D14FF28-17B3-4E2A-864E-9F30253328C7}">
      <dgm:prSet/>
      <dgm:spPr/>
      <dgm:t>
        <a:bodyPr/>
        <a:lstStyle/>
        <a:p>
          <a:endParaRPr lang="ru-RU"/>
        </a:p>
      </dgm:t>
    </dgm:pt>
    <dgm:pt modelId="{7A79AD4D-AFDD-463F-8515-2BB26DB07AEA}" type="sibTrans" cxnId="{3D14FF28-17B3-4E2A-864E-9F30253328C7}">
      <dgm:prSet/>
      <dgm:spPr/>
      <dgm:t>
        <a:bodyPr/>
        <a:lstStyle/>
        <a:p>
          <a:endParaRPr lang="ru-RU"/>
        </a:p>
      </dgm:t>
    </dgm:pt>
    <dgm:pt modelId="{7466BD6D-275D-415A-A2AC-F8E7BC384A4F}">
      <dgm:prSet phldrT="[Текст]"/>
      <dgm:spPr/>
      <dgm:t>
        <a:bodyPr/>
        <a:lstStyle/>
        <a:p>
          <a:r>
            <a:rPr lang="ru-RU" dirty="0"/>
            <a:t>1 сезон </a:t>
          </a:r>
          <a:r>
            <a:rPr lang="ru-RU" i="1" dirty="0"/>
            <a:t>октябрь 2015г. апрель 2016г.</a:t>
          </a:r>
        </a:p>
      </dgm:t>
    </dgm:pt>
    <dgm:pt modelId="{CC6A6674-05A3-46BA-A21E-2AC7E13641A8}" type="parTrans" cxnId="{368F0605-A9B2-46AD-B5BE-034309CDC237}">
      <dgm:prSet/>
      <dgm:spPr/>
      <dgm:t>
        <a:bodyPr/>
        <a:lstStyle/>
        <a:p>
          <a:endParaRPr lang="ru-RU"/>
        </a:p>
      </dgm:t>
    </dgm:pt>
    <dgm:pt modelId="{6599A679-5951-4D89-A03B-F7CC50320DAF}" type="sibTrans" cxnId="{368F0605-A9B2-46AD-B5BE-034309CDC237}">
      <dgm:prSet/>
      <dgm:spPr/>
      <dgm:t>
        <a:bodyPr/>
        <a:lstStyle/>
        <a:p>
          <a:endParaRPr lang="ru-RU"/>
        </a:p>
      </dgm:t>
    </dgm:pt>
    <dgm:pt modelId="{8A41CE09-9107-4494-813B-27D6B868A6E5}">
      <dgm:prSet phldrT="[Текст]"/>
      <dgm:spPr/>
      <dgm:t>
        <a:bodyPr/>
        <a:lstStyle/>
        <a:p>
          <a:r>
            <a:rPr lang="ru-RU" dirty="0"/>
            <a:t>Кубок Изумрудной лиги среди работающей молодежи </a:t>
          </a:r>
          <a:r>
            <a:rPr lang="ru-RU" i="1" dirty="0"/>
            <a:t>декабрь 2015г.</a:t>
          </a:r>
        </a:p>
      </dgm:t>
    </dgm:pt>
    <dgm:pt modelId="{FB2D35A5-C073-493F-BFEC-AA195FC0357F}" type="parTrans" cxnId="{D7208B8A-6863-4B1C-AAA7-2A06B447ECA6}">
      <dgm:prSet/>
      <dgm:spPr/>
      <dgm:t>
        <a:bodyPr/>
        <a:lstStyle/>
        <a:p>
          <a:endParaRPr lang="ru-RU"/>
        </a:p>
      </dgm:t>
    </dgm:pt>
    <dgm:pt modelId="{4D1C0AF5-C4AC-4F08-9413-356687FE5D65}" type="sibTrans" cxnId="{D7208B8A-6863-4B1C-AAA7-2A06B447ECA6}">
      <dgm:prSet/>
      <dgm:spPr/>
      <dgm:t>
        <a:bodyPr/>
        <a:lstStyle/>
        <a:p>
          <a:endParaRPr lang="ru-RU"/>
        </a:p>
      </dgm:t>
    </dgm:pt>
    <dgm:pt modelId="{16B1B2D1-6745-4857-8E89-FF359EEBCBA5}">
      <dgm:prSet phldrT="[Текст]"/>
      <dgm:spPr/>
      <dgm:t>
        <a:bodyPr/>
        <a:lstStyle/>
        <a:p>
          <a:r>
            <a:rPr lang="ru-RU" dirty="0"/>
            <a:t>2 сезон </a:t>
          </a:r>
          <a:r>
            <a:rPr lang="ru-RU" i="1" dirty="0"/>
            <a:t>октябрь 2016г. Апрель 2017г.</a:t>
          </a:r>
          <a:endParaRPr lang="ru-RU" b="1" dirty="0"/>
        </a:p>
      </dgm:t>
    </dgm:pt>
    <dgm:pt modelId="{382A1254-3743-4EEB-9EF6-AAA8EB1F0DF1}" type="parTrans" cxnId="{6A2FE230-D76C-46B0-89C2-D0183EEAAA1C}">
      <dgm:prSet/>
      <dgm:spPr/>
      <dgm:t>
        <a:bodyPr/>
        <a:lstStyle/>
        <a:p>
          <a:endParaRPr lang="ru-RU"/>
        </a:p>
      </dgm:t>
    </dgm:pt>
    <dgm:pt modelId="{9EAFC0A0-6000-4232-A4C7-66C83291DE80}" type="sibTrans" cxnId="{6A2FE230-D76C-46B0-89C2-D0183EEAAA1C}">
      <dgm:prSet/>
      <dgm:spPr/>
      <dgm:t>
        <a:bodyPr/>
        <a:lstStyle/>
        <a:p>
          <a:endParaRPr lang="ru-RU"/>
        </a:p>
      </dgm:t>
    </dgm:pt>
    <dgm:pt modelId="{434C23EC-F0BA-4329-ACA7-31063FE60C10}">
      <dgm:prSet phldrT="[Текст]"/>
      <dgm:spPr/>
      <dgm:t>
        <a:bodyPr/>
        <a:lstStyle/>
        <a:p>
          <a:r>
            <a:rPr lang="ru-RU" dirty="0"/>
            <a:t>Кубок Изумрудной лиги среди школьников </a:t>
          </a:r>
          <a:r>
            <a:rPr lang="ru-RU" i="1" dirty="0"/>
            <a:t>апрель 2015г.</a:t>
          </a:r>
          <a:endParaRPr lang="ru-RU" dirty="0"/>
        </a:p>
      </dgm:t>
    </dgm:pt>
    <dgm:pt modelId="{D1A53543-A0C0-4A7C-9DE2-7E73DAD3F072}" type="parTrans" cxnId="{0B762CCE-806E-4D81-A64A-8B264F5848BE}">
      <dgm:prSet/>
      <dgm:spPr/>
      <dgm:t>
        <a:bodyPr/>
        <a:lstStyle/>
        <a:p>
          <a:endParaRPr lang="ru-RU"/>
        </a:p>
      </dgm:t>
    </dgm:pt>
    <dgm:pt modelId="{179DC58C-8153-48B7-BFFB-A7D30706274D}" type="sibTrans" cxnId="{0B762CCE-806E-4D81-A64A-8B264F5848BE}">
      <dgm:prSet/>
      <dgm:spPr/>
      <dgm:t>
        <a:bodyPr/>
        <a:lstStyle/>
        <a:p>
          <a:endParaRPr lang="ru-RU"/>
        </a:p>
      </dgm:t>
    </dgm:pt>
    <dgm:pt modelId="{039A3828-393C-4EB7-A492-413BF3CE10F4}" type="pres">
      <dgm:prSet presAssocID="{061F0225-C7E1-460B-8E2E-03E5F05161CE}" presName="arrowDiagram" presStyleCnt="0">
        <dgm:presLayoutVars>
          <dgm:chMax val="5"/>
          <dgm:dir/>
          <dgm:resizeHandles val="exact"/>
        </dgm:presLayoutVars>
      </dgm:prSet>
      <dgm:spPr/>
    </dgm:pt>
    <dgm:pt modelId="{3D6A6433-62EE-431D-AA2C-8E0C2B5B83B2}" type="pres">
      <dgm:prSet presAssocID="{061F0225-C7E1-460B-8E2E-03E5F05161CE}" presName="arrow" presStyleLbl="bgShp" presStyleIdx="0" presStyleCnt="1" custLinFactNeighborX="-820" custLinFactNeighborY="1221"/>
      <dgm:spPr/>
    </dgm:pt>
    <dgm:pt modelId="{6608C751-E4DB-402C-9D0F-922A2405E7C7}" type="pres">
      <dgm:prSet presAssocID="{061F0225-C7E1-460B-8E2E-03E5F05161CE}" presName="arrowDiagram5" presStyleCnt="0"/>
      <dgm:spPr/>
    </dgm:pt>
    <dgm:pt modelId="{D929BE1C-730D-445E-9FD7-530E57A72CC3}" type="pres">
      <dgm:prSet presAssocID="{E19812D4-B039-4195-B2DC-B026E57A89A7}" presName="bullet5a" presStyleLbl="node1" presStyleIdx="0" presStyleCnt="5"/>
      <dgm:spPr/>
    </dgm:pt>
    <dgm:pt modelId="{91648173-ACC9-47FB-B6AA-53ACA911CBAD}" type="pres">
      <dgm:prSet presAssocID="{E19812D4-B039-4195-B2DC-B026E57A89A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B7538-AB9C-4004-A05F-7CC8AB756EFE}" type="pres">
      <dgm:prSet presAssocID="{434C23EC-F0BA-4329-ACA7-31063FE60C10}" presName="bullet5b" presStyleLbl="node1" presStyleIdx="1" presStyleCnt="5"/>
      <dgm:spPr/>
    </dgm:pt>
    <dgm:pt modelId="{0C69A6F6-B6F3-42E3-A45C-27A58DF4A2EC}" type="pres">
      <dgm:prSet presAssocID="{434C23EC-F0BA-4329-ACA7-31063FE60C1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F26B5-052E-4031-BC13-091772798C66}" type="pres">
      <dgm:prSet presAssocID="{7466BD6D-275D-415A-A2AC-F8E7BC384A4F}" presName="bullet5c" presStyleLbl="node1" presStyleIdx="2" presStyleCnt="5"/>
      <dgm:spPr/>
    </dgm:pt>
    <dgm:pt modelId="{1937406F-8772-4DC7-9502-C84F324C24E1}" type="pres">
      <dgm:prSet presAssocID="{7466BD6D-275D-415A-A2AC-F8E7BC384A4F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433E0-77CF-4B6A-B57C-53D867B73101}" type="pres">
      <dgm:prSet presAssocID="{8A41CE09-9107-4494-813B-27D6B868A6E5}" presName="bullet5d" presStyleLbl="node1" presStyleIdx="3" presStyleCnt="5"/>
      <dgm:spPr/>
    </dgm:pt>
    <dgm:pt modelId="{87DC1A71-7D36-4358-8C0E-367D8EA42046}" type="pres">
      <dgm:prSet presAssocID="{8A41CE09-9107-4494-813B-27D6B868A6E5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589F0-B85E-4F94-9FAA-DB186865F535}" type="pres">
      <dgm:prSet presAssocID="{16B1B2D1-6745-4857-8E89-FF359EEBCBA5}" presName="bullet5e" presStyleLbl="node1" presStyleIdx="4" presStyleCnt="5"/>
      <dgm:spPr/>
    </dgm:pt>
    <dgm:pt modelId="{0B9CECF9-D5BB-46AA-A106-01F4A04F7FB6}" type="pres">
      <dgm:prSet presAssocID="{16B1B2D1-6745-4857-8E89-FF359EEBCBA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1983F-7A7F-4E87-89DF-15E02786B3A8}" type="presOf" srcId="{7466BD6D-275D-415A-A2AC-F8E7BC384A4F}" destId="{1937406F-8772-4DC7-9502-C84F324C24E1}" srcOrd="0" destOrd="0" presId="urn:microsoft.com/office/officeart/2005/8/layout/arrow2"/>
    <dgm:cxn modelId="{08D05D7A-B7AA-4410-825E-92EDFD5792D3}" type="presOf" srcId="{8A41CE09-9107-4494-813B-27D6B868A6E5}" destId="{87DC1A71-7D36-4358-8C0E-367D8EA42046}" srcOrd="0" destOrd="0" presId="urn:microsoft.com/office/officeart/2005/8/layout/arrow2"/>
    <dgm:cxn modelId="{6A2FE230-D76C-46B0-89C2-D0183EEAAA1C}" srcId="{061F0225-C7E1-460B-8E2E-03E5F05161CE}" destId="{16B1B2D1-6745-4857-8E89-FF359EEBCBA5}" srcOrd="4" destOrd="0" parTransId="{382A1254-3743-4EEB-9EF6-AAA8EB1F0DF1}" sibTransId="{9EAFC0A0-6000-4232-A4C7-66C83291DE80}"/>
    <dgm:cxn modelId="{0B762CCE-806E-4D81-A64A-8B264F5848BE}" srcId="{061F0225-C7E1-460B-8E2E-03E5F05161CE}" destId="{434C23EC-F0BA-4329-ACA7-31063FE60C10}" srcOrd="1" destOrd="0" parTransId="{D1A53543-A0C0-4A7C-9DE2-7E73DAD3F072}" sibTransId="{179DC58C-8153-48B7-BFFB-A7D30706274D}"/>
    <dgm:cxn modelId="{36AA5DE0-3D64-42D2-9B94-655577134F5C}" type="presOf" srcId="{061F0225-C7E1-460B-8E2E-03E5F05161CE}" destId="{039A3828-393C-4EB7-A492-413BF3CE10F4}" srcOrd="0" destOrd="0" presId="urn:microsoft.com/office/officeart/2005/8/layout/arrow2"/>
    <dgm:cxn modelId="{D7208B8A-6863-4B1C-AAA7-2A06B447ECA6}" srcId="{061F0225-C7E1-460B-8E2E-03E5F05161CE}" destId="{8A41CE09-9107-4494-813B-27D6B868A6E5}" srcOrd="3" destOrd="0" parTransId="{FB2D35A5-C073-493F-BFEC-AA195FC0357F}" sibTransId="{4D1C0AF5-C4AC-4F08-9413-356687FE5D65}"/>
    <dgm:cxn modelId="{EFBA3351-5A64-4E50-95DC-19F5F5BCB181}" type="presOf" srcId="{434C23EC-F0BA-4329-ACA7-31063FE60C10}" destId="{0C69A6F6-B6F3-42E3-A45C-27A58DF4A2EC}" srcOrd="0" destOrd="0" presId="urn:microsoft.com/office/officeart/2005/8/layout/arrow2"/>
    <dgm:cxn modelId="{E2D4C69E-8E0D-4242-84C2-F090FED700D3}" type="presOf" srcId="{16B1B2D1-6745-4857-8E89-FF359EEBCBA5}" destId="{0B9CECF9-D5BB-46AA-A106-01F4A04F7FB6}" srcOrd="0" destOrd="0" presId="urn:microsoft.com/office/officeart/2005/8/layout/arrow2"/>
    <dgm:cxn modelId="{368F0605-A9B2-46AD-B5BE-034309CDC237}" srcId="{061F0225-C7E1-460B-8E2E-03E5F05161CE}" destId="{7466BD6D-275D-415A-A2AC-F8E7BC384A4F}" srcOrd="2" destOrd="0" parTransId="{CC6A6674-05A3-46BA-A21E-2AC7E13641A8}" sibTransId="{6599A679-5951-4D89-A03B-F7CC50320DAF}"/>
    <dgm:cxn modelId="{DED9AC04-2B28-4DEA-9B93-C37030AF855D}" type="presOf" srcId="{E19812D4-B039-4195-B2DC-B026E57A89A7}" destId="{91648173-ACC9-47FB-B6AA-53ACA911CBAD}" srcOrd="0" destOrd="0" presId="urn:microsoft.com/office/officeart/2005/8/layout/arrow2"/>
    <dgm:cxn modelId="{3D14FF28-17B3-4E2A-864E-9F30253328C7}" srcId="{061F0225-C7E1-460B-8E2E-03E5F05161CE}" destId="{E19812D4-B039-4195-B2DC-B026E57A89A7}" srcOrd="0" destOrd="0" parTransId="{D118ADFF-2239-4850-AB08-A5BFE4E3F931}" sibTransId="{7A79AD4D-AFDD-463F-8515-2BB26DB07AEA}"/>
    <dgm:cxn modelId="{519E4A1C-FA13-4FF1-B847-1092CC07D86A}" type="presParOf" srcId="{039A3828-393C-4EB7-A492-413BF3CE10F4}" destId="{3D6A6433-62EE-431D-AA2C-8E0C2B5B83B2}" srcOrd="0" destOrd="0" presId="urn:microsoft.com/office/officeart/2005/8/layout/arrow2"/>
    <dgm:cxn modelId="{4E821DD5-F9F9-47B4-91DB-CFADB31E71FB}" type="presParOf" srcId="{039A3828-393C-4EB7-A492-413BF3CE10F4}" destId="{6608C751-E4DB-402C-9D0F-922A2405E7C7}" srcOrd="1" destOrd="0" presId="urn:microsoft.com/office/officeart/2005/8/layout/arrow2"/>
    <dgm:cxn modelId="{33AFE1B3-F8BF-4890-81AF-C0F89CF046EE}" type="presParOf" srcId="{6608C751-E4DB-402C-9D0F-922A2405E7C7}" destId="{D929BE1C-730D-445E-9FD7-530E57A72CC3}" srcOrd="0" destOrd="0" presId="urn:microsoft.com/office/officeart/2005/8/layout/arrow2"/>
    <dgm:cxn modelId="{6D26A7FF-A133-437D-9677-4A9F00BB0FBC}" type="presParOf" srcId="{6608C751-E4DB-402C-9D0F-922A2405E7C7}" destId="{91648173-ACC9-47FB-B6AA-53ACA911CBAD}" srcOrd="1" destOrd="0" presId="urn:microsoft.com/office/officeart/2005/8/layout/arrow2"/>
    <dgm:cxn modelId="{67C306B7-D456-4581-8874-AF4A5220DD76}" type="presParOf" srcId="{6608C751-E4DB-402C-9D0F-922A2405E7C7}" destId="{28EB7538-AB9C-4004-A05F-7CC8AB756EFE}" srcOrd="2" destOrd="0" presId="urn:microsoft.com/office/officeart/2005/8/layout/arrow2"/>
    <dgm:cxn modelId="{93177866-9C36-4558-B822-F753667D6FEF}" type="presParOf" srcId="{6608C751-E4DB-402C-9D0F-922A2405E7C7}" destId="{0C69A6F6-B6F3-42E3-A45C-27A58DF4A2EC}" srcOrd="3" destOrd="0" presId="urn:microsoft.com/office/officeart/2005/8/layout/arrow2"/>
    <dgm:cxn modelId="{50E37B99-E2A2-4F57-B332-D8493712AB9C}" type="presParOf" srcId="{6608C751-E4DB-402C-9D0F-922A2405E7C7}" destId="{063F26B5-052E-4031-BC13-091772798C66}" srcOrd="4" destOrd="0" presId="urn:microsoft.com/office/officeart/2005/8/layout/arrow2"/>
    <dgm:cxn modelId="{F722EE1E-4854-425D-A404-5F3C40215C9B}" type="presParOf" srcId="{6608C751-E4DB-402C-9D0F-922A2405E7C7}" destId="{1937406F-8772-4DC7-9502-C84F324C24E1}" srcOrd="5" destOrd="0" presId="urn:microsoft.com/office/officeart/2005/8/layout/arrow2"/>
    <dgm:cxn modelId="{DBAB9B01-EC3A-477B-A074-FF74985B8CF9}" type="presParOf" srcId="{6608C751-E4DB-402C-9D0F-922A2405E7C7}" destId="{E74433E0-77CF-4B6A-B57C-53D867B73101}" srcOrd="6" destOrd="0" presId="urn:microsoft.com/office/officeart/2005/8/layout/arrow2"/>
    <dgm:cxn modelId="{906D85D3-21EF-4ED8-B08B-F9665232F9E7}" type="presParOf" srcId="{6608C751-E4DB-402C-9D0F-922A2405E7C7}" destId="{87DC1A71-7D36-4358-8C0E-367D8EA42046}" srcOrd="7" destOrd="0" presId="urn:microsoft.com/office/officeart/2005/8/layout/arrow2"/>
    <dgm:cxn modelId="{9F191C69-CB11-4188-B911-6237D3578D7F}" type="presParOf" srcId="{6608C751-E4DB-402C-9D0F-922A2405E7C7}" destId="{18C589F0-B85E-4F94-9FAA-DB186865F535}" srcOrd="8" destOrd="0" presId="urn:microsoft.com/office/officeart/2005/8/layout/arrow2"/>
    <dgm:cxn modelId="{35410A15-A599-4CB1-9426-9F3667F2F417}" type="presParOf" srcId="{6608C751-E4DB-402C-9D0F-922A2405E7C7}" destId="{0B9CECF9-D5BB-46AA-A106-01F4A04F7FB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49DDC1-CA29-488A-AE95-1883E9BCF3C1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F00171-9665-4E6B-8210-D47117E31D75}">
      <dgm:prSet phldrT="[Текст]"/>
      <dgm:spPr/>
      <dgm:t>
        <a:bodyPr/>
        <a:lstStyle/>
        <a:p>
          <a:r>
            <a:rPr lang="ru-RU" dirty="0"/>
            <a:t>1 сезон</a:t>
          </a:r>
        </a:p>
      </dgm:t>
    </dgm:pt>
    <dgm:pt modelId="{98F40B2B-E7D1-4153-BD4E-77E8ACB17588}" type="parTrans" cxnId="{7876FD0A-7904-465C-9268-4C2536422D81}">
      <dgm:prSet/>
      <dgm:spPr/>
      <dgm:t>
        <a:bodyPr/>
        <a:lstStyle/>
        <a:p>
          <a:endParaRPr lang="ru-RU"/>
        </a:p>
      </dgm:t>
    </dgm:pt>
    <dgm:pt modelId="{4B92C326-1CB5-47D2-895D-B2DC4BE494BD}" type="sibTrans" cxnId="{7876FD0A-7904-465C-9268-4C2536422D81}">
      <dgm:prSet/>
      <dgm:spPr/>
      <dgm:t>
        <a:bodyPr/>
        <a:lstStyle/>
        <a:p>
          <a:endParaRPr lang="ru-RU"/>
        </a:p>
      </dgm:t>
    </dgm:pt>
    <dgm:pt modelId="{ADF70BC0-685B-4C3C-87CE-E2187A87E224}">
      <dgm:prSet phldrT="[Текст]" custT="1"/>
      <dgm:spPr/>
      <dgm:t>
        <a:bodyPr/>
        <a:lstStyle/>
        <a:p>
          <a:r>
            <a:rPr lang="ru-RU" sz="1800" dirty="0"/>
            <a:t>7 школьных команд (</a:t>
          </a:r>
          <a:r>
            <a:rPr lang="ru-RU" sz="1400" i="1" dirty="0"/>
            <a:t>работа со школами города</a:t>
          </a:r>
          <a:r>
            <a:rPr lang="ru-RU" sz="1800" i="1" dirty="0"/>
            <a:t>)</a:t>
          </a:r>
          <a:endParaRPr lang="ru-RU" sz="1800" dirty="0"/>
        </a:p>
      </dgm:t>
    </dgm:pt>
    <dgm:pt modelId="{E3336C2F-C76D-4F33-9C1B-3AA7A30FEA50}" type="parTrans" cxnId="{D183EEA6-E0DC-421A-8663-4BB81743E1EC}">
      <dgm:prSet/>
      <dgm:spPr/>
      <dgm:t>
        <a:bodyPr/>
        <a:lstStyle/>
        <a:p>
          <a:endParaRPr lang="ru-RU"/>
        </a:p>
      </dgm:t>
    </dgm:pt>
    <dgm:pt modelId="{C736D1A5-6279-4A1C-82C3-2C7DD111E883}" type="sibTrans" cxnId="{D183EEA6-E0DC-421A-8663-4BB81743E1EC}">
      <dgm:prSet/>
      <dgm:spPr/>
      <dgm:t>
        <a:bodyPr/>
        <a:lstStyle/>
        <a:p>
          <a:endParaRPr lang="ru-RU"/>
        </a:p>
      </dgm:t>
    </dgm:pt>
    <dgm:pt modelId="{A9F86101-53DE-4B1E-A929-19C723122381}">
      <dgm:prSet phldrT="[Текст]" custT="1"/>
      <dgm:spPr/>
      <dgm:t>
        <a:bodyPr/>
        <a:lstStyle/>
        <a:p>
          <a:r>
            <a:rPr lang="ru-RU" sz="1800" dirty="0"/>
            <a:t>Лига закрытая (</a:t>
          </a:r>
          <a:r>
            <a:rPr lang="ru-RU" sz="1400" i="1" dirty="0"/>
            <a:t>только для </a:t>
          </a:r>
          <a:r>
            <a:rPr lang="ru-RU" sz="1400" i="1" dirty="0" err="1"/>
            <a:t>г.Зеленогорска</a:t>
          </a:r>
          <a:r>
            <a:rPr lang="ru-RU" sz="1800" i="1" dirty="0"/>
            <a:t>)</a:t>
          </a:r>
        </a:p>
      </dgm:t>
    </dgm:pt>
    <dgm:pt modelId="{836077E6-C312-4A70-A703-1B867C438C83}" type="parTrans" cxnId="{390FA22E-ACC1-414E-A8E5-F5E4CC8E9E5F}">
      <dgm:prSet/>
      <dgm:spPr/>
      <dgm:t>
        <a:bodyPr/>
        <a:lstStyle/>
        <a:p>
          <a:endParaRPr lang="ru-RU"/>
        </a:p>
      </dgm:t>
    </dgm:pt>
    <dgm:pt modelId="{E7BEA12B-194F-4964-A54F-36961559FAD1}" type="sibTrans" cxnId="{390FA22E-ACC1-414E-A8E5-F5E4CC8E9E5F}">
      <dgm:prSet/>
      <dgm:spPr/>
      <dgm:t>
        <a:bodyPr/>
        <a:lstStyle/>
        <a:p>
          <a:endParaRPr lang="ru-RU"/>
        </a:p>
      </dgm:t>
    </dgm:pt>
    <dgm:pt modelId="{B7705958-E0C0-4487-B553-A6F9478E2A59}">
      <dgm:prSet phldrT="[Текст]"/>
      <dgm:spPr/>
      <dgm:t>
        <a:bodyPr/>
        <a:lstStyle/>
        <a:p>
          <a:r>
            <a:rPr lang="ru-RU" dirty="0"/>
            <a:t>2 сезон</a:t>
          </a:r>
        </a:p>
      </dgm:t>
    </dgm:pt>
    <dgm:pt modelId="{AD6569A6-077B-4E6A-91A1-282B9E0BF5AD}" type="parTrans" cxnId="{805564F7-1D2F-4361-B83A-FF64161D2B5B}">
      <dgm:prSet/>
      <dgm:spPr/>
      <dgm:t>
        <a:bodyPr/>
        <a:lstStyle/>
        <a:p>
          <a:endParaRPr lang="ru-RU"/>
        </a:p>
      </dgm:t>
    </dgm:pt>
    <dgm:pt modelId="{95255D0D-259C-4618-A521-69D8CF68FEC7}" type="sibTrans" cxnId="{805564F7-1D2F-4361-B83A-FF64161D2B5B}">
      <dgm:prSet/>
      <dgm:spPr/>
      <dgm:t>
        <a:bodyPr/>
        <a:lstStyle/>
        <a:p>
          <a:endParaRPr lang="ru-RU"/>
        </a:p>
      </dgm:t>
    </dgm:pt>
    <dgm:pt modelId="{70158BCA-D139-4BCE-926E-24FCA0120DC2}">
      <dgm:prSet phldrT="[Текст]"/>
      <dgm:spPr/>
      <dgm:t>
        <a:bodyPr/>
        <a:lstStyle/>
        <a:p>
          <a:r>
            <a:rPr lang="ru-RU" sz="1800" dirty="0"/>
            <a:t>4 команды работающей молодежи</a:t>
          </a:r>
        </a:p>
      </dgm:t>
    </dgm:pt>
    <dgm:pt modelId="{A24FA5F6-75D2-4B15-B8C9-D7A974019805}" type="parTrans" cxnId="{4057E63C-D15A-4C12-9C09-73F6E0C6C6A4}">
      <dgm:prSet/>
      <dgm:spPr/>
      <dgm:t>
        <a:bodyPr/>
        <a:lstStyle/>
        <a:p>
          <a:endParaRPr lang="ru-RU"/>
        </a:p>
      </dgm:t>
    </dgm:pt>
    <dgm:pt modelId="{57540538-0C81-4E34-9014-3F4311951289}" type="sibTrans" cxnId="{4057E63C-D15A-4C12-9C09-73F6E0C6C6A4}">
      <dgm:prSet/>
      <dgm:spPr/>
      <dgm:t>
        <a:bodyPr/>
        <a:lstStyle/>
        <a:p>
          <a:endParaRPr lang="ru-RU"/>
        </a:p>
      </dgm:t>
    </dgm:pt>
    <dgm:pt modelId="{D57FC7ED-3A24-4488-AEA6-2900AFBEF2AC}">
      <dgm:prSet phldrT="[Текст]"/>
      <dgm:spPr/>
      <dgm:t>
        <a:bodyPr/>
        <a:lstStyle/>
        <a:p>
          <a:r>
            <a:rPr lang="ru-RU" dirty="0"/>
            <a:t>3 сезон</a:t>
          </a:r>
        </a:p>
      </dgm:t>
    </dgm:pt>
    <dgm:pt modelId="{BB716549-56FF-42C1-8A73-EA85B78AB522}" type="parTrans" cxnId="{9E1FE4C9-34AB-43AE-8612-16E2C9339D06}">
      <dgm:prSet/>
      <dgm:spPr/>
      <dgm:t>
        <a:bodyPr/>
        <a:lstStyle/>
        <a:p>
          <a:endParaRPr lang="ru-RU"/>
        </a:p>
      </dgm:t>
    </dgm:pt>
    <dgm:pt modelId="{D29CDA01-6744-4B06-9882-314A3C3C25D6}" type="sibTrans" cxnId="{9E1FE4C9-34AB-43AE-8612-16E2C9339D06}">
      <dgm:prSet/>
      <dgm:spPr/>
      <dgm:t>
        <a:bodyPr/>
        <a:lstStyle/>
        <a:p>
          <a:endParaRPr lang="ru-RU"/>
        </a:p>
      </dgm:t>
    </dgm:pt>
    <dgm:pt modelId="{F775C561-D993-4FDE-8563-17622E36E981}">
      <dgm:prSet phldrT="[Текст]" custT="1"/>
      <dgm:spPr/>
      <dgm:t>
        <a:bodyPr/>
        <a:lstStyle/>
        <a:p>
          <a:r>
            <a:rPr lang="ru-RU" sz="1800" dirty="0"/>
            <a:t>Лига закрытая (</a:t>
          </a:r>
          <a:r>
            <a:rPr lang="ru-RU" sz="1400" i="1" dirty="0"/>
            <a:t>только для </a:t>
          </a:r>
          <a:r>
            <a:rPr lang="ru-RU" sz="1400" i="1" dirty="0" err="1"/>
            <a:t>г.Зеленогорска</a:t>
          </a:r>
          <a:r>
            <a:rPr lang="ru-RU" sz="1800" dirty="0"/>
            <a:t>)</a:t>
          </a:r>
        </a:p>
      </dgm:t>
    </dgm:pt>
    <dgm:pt modelId="{512C1681-48F5-44B6-B416-ED52E63F11D8}" type="parTrans" cxnId="{32E5CFDD-5638-425E-9301-DD9A78E40ADB}">
      <dgm:prSet/>
      <dgm:spPr/>
      <dgm:t>
        <a:bodyPr/>
        <a:lstStyle/>
        <a:p>
          <a:endParaRPr lang="ru-RU"/>
        </a:p>
      </dgm:t>
    </dgm:pt>
    <dgm:pt modelId="{1A9E7D2D-C019-48EB-9F90-85D25E91675F}" type="sibTrans" cxnId="{32E5CFDD-5638-425E-9301-DD9A78E40ADB}">
      <dgm:prSet/>
      <dgm:spPr/>
      <dgm:t>
        <a:bodyPr/>
        <a:lstStyle/>
        <a:p>
          <a:endParaRPr lang="ru-RU"/>
        </a:p>
      </dgm:t>
    </dgm:pt>
    <dgm:pt modelId="{E154B031-2161-48FC-9351-41138EE6A880}">
      <dgm:prSet phldrT="[Текст]" custT="1"/>
      <dgm:spPr/>
      <dgm:t>
        <a:bodyPr/>
        <a:lstStyle/>
        <a:p>
          <a:r>
            <a:rPr lang="ru-RU" sz="1800" dirty="0"/>
            <a:t>Лига молодежная (</a:t>
          </a:r>
          <a:r>
            <a:rPr lang="ru-RU" sz="1400" i="1" dirty="0"/>
            <a:t>участие студенческих команд</a:t>
          </a:r>
          <a:r>
            <a:rPr lang="ru-RU" sz="1800" i="1" dirty="0"/>
            <a:t>)</a:t>
          </a:r>
          <a:endParaRPr lang="ru-RU" sz="1800" dirty="0"/>
        </a:p>
      </dgm:t>
    </dgm:pt>
    <dgm:pt modelId="{434890E4-2BC2-40F5-926E-D0D78F42F4D7}" type="parTrans" cxnId="{6719DBBE-FE16-46BA-97C4-FBFCC815D136}">
      <dgm:prSet/>
      <dgm:spPr/>
      <dgm:t>
        <a:bodyPr/>
        <a:lstStyle/>
        <a:p>
          <a:endParaRPr lang="ru-RU"/>
        </a:p>
      </dgm:t>
    </dgm:pt>
    <dgm:pt modelId="{8F12F378-1F46-4E4C-B1D2-02721473DDD5}" type="sibTrans" cxnId="{6719DBBE-FE16-46BA-97C4-FBFCC815D136}">
      <dgm:prSet/>
      <dgm:spPr/>
      <dgm:t>
        <a:bodyPr/>
        <a:lstStyle/>
        <a:p>
          <a:endParaRPr lang="ru-RU"/>
        </a:p>
      </dgm:t>
    </dgm:pt>
    <dgm:pt modelId="{4CF1F8EF-44E5-46A9-95D9-EE69968DBE2E}">
      <dgm:prSet phldrT="[Текст]" custT="1"/>
      <dgm:spPr/>
      <dgm:t>
        <a:bodyPr/>
        <a:lstStyle/>
        <a:p>
          <a:r>
            <a:rPr lang="ru-RU" sz="1800" dirty="0"/>
            <a:t>11 школьных команд </a:t>
          </a:r>
          <a:r>
            <a:rPr lang="ru-RU" sz="1400" dirty="0"/>
            <a:t>(</a:t>
          </a:r>
          <a:r>
            <a:rPr lang="ru-RU" sz="1400" i="1" dirty="0"/>
            <a:t>работа со школами города</a:t>
          </a:r>
          <a:r>
            <a:rPr lang="ru-RU" sz="1800" i="1" dirty="0"/>
            <a:t>)</a:t>
          </a:r>
          <a:endParaRPr lang="ru-RU" sz="1800" dirty="0"/>
        </a:p>
      </dgm:t>
    </dgm:pt>
    <dgm:pt modelId="{BAFDC0B6-AE0F-4021-A3B7-A13A076647DE}" type="parTrans" cxnId="{AA836B25-C379-4FF0-AC86-B3483669BAC7}">
      <dgm:prSet/>
      <dgm:spPr/>
      <dgm:t>
        <a:bodyPr/>
        <a:lstStyle/>
        <a:p>
          <a:endParaRPr lang="ru-RU"/>
        </a:p>
      </dgm:t>
    </dgm:pt>
    <dgm:pt modelId="{4E94DD19-6910-48FE-A32D-7D60C3421E02}" type="sibTrans" cxnId="{AA836B25-C379-4FF0-AC86-B3483669BAC7}">
      <dgm:prSet/>
      <dgm:spPr/>
      <dgm:t>
        <a:bodyPr/>
        <a:lstStyle/>
        <a:p>
          <a:endParaRPr lang="ru-RU"/>
        </a:p>
      </dgm:t>
    </dgm:pt>
    <dgm:pt modelId="{5A6045B8-8C50-4031-9A7B-E19AF1F8CDD6}">
      <dgm:prSet phldrT="[Текст]"/>
      <dgm:spPr/>
      <dgm:t>
        <a:bodyPr/>
        <a:lstStyle/>
        <a:p>
          <a:r>
            <a:rPr lang="ru-RU" sz="1800" dirty="0"/>
            <a:t>Школьная лига, </a:t>
          </a:r>
          <a:r>
            <a:rPr lang="ru-RU" sz="1800" i="1" dirty="0"/>
            <a:t>только школьные команды</a:t>
          </a:r>
        </a:p>
      </dgm:t>
    </dgm:pt>
    <dgm:pt modelId="{86E0E066-ADD7-40DB-8E36-3CE2CEF3446A}" type="parTrans" cxnId="{665CBE97-F1D7-4DDC-AD7E-B322420C59D5}">
      <dgm:prSet/>
      <dgm:spPr/>
      <dgm:t>
        <a:bodyPr/>
        <a:lstStyle/>
        <a:p>
          <a:endParaRPr lang="ru-RU"/>
        </a:p>
      </dgm:t>
    </dgm:pt>
    <dgm:pt modelId="{66417078-8BC8-40F4-9F82-C6AF6D3F3727}" type="sibTrans" cxnId="{665CBE97-F1D7-4DDC-AD7E-B322420C59D5}">
      <dgm:prSet/>
      <dgm:spPr/>
      <dgm:t>
        <a:bodyPr/>
        <a:lstStyle/>
        <a:p>
          <a:endParaRPr lang="ru-RU"/>
        </a:p>
      </dgm:t>
    </dgm:pt>
    <dgm:pt modelId="{95BD5578-44A7-4827-B245-45859DBF4D4C}">
      <dgm:prSet phldrT="[Текст]" custT="1"/>
      <dgm:spPr/>
      <dgm:t>
        <a:bodyPr/>
        <a:lstStyle/>
        <a:p>
          <a:r>
            <a:rPr lang="ru-RU" sz="1800" dirty="0"/>
            <a:t>Открытая Лига (</a:t>
          </a:r>
          <a:r>
            <a:rPr lang="ru-RU" sz="1200" i="1" dirty="0"/>
            <a:t>приглашение команд из других территорий</a:t>
          </a:r>
          <a:r>
            <a:rPr lang="ru-RU" sz="1800" i="1" dirty="0"/>
            <a:t>)</a:t>
          </a:r>
          <a:endParaRPr lang="ru-RU" sz="1800" dirty="0"/>
        </a:p>
      </dgm:t>
    </dgm:pt>
    <dgm:pt modelId="{41BADBDF-182E-4315-9B6A-EBB49F4F091C}" type="parTrans" cxnId="{27C7E797-166F-4EC4-A9EC-53CEDBCE08DA}">
      <dgm:prSet/>
      <dgm:spPr/>
      <dgm:t>
        <a:bodyPr/>
        <a:lstStyle/>
        <a:p>
          <a:endParaRPr lang="ru-RU"/>
        </a:p>
      </dgm:t>
    </dgm:pt>
    <dgm:pt modelId="{7BEC71D4-B588-4B82-9EFF-AB29637AAC81}" type="sibTrans" cxnId="{27C7E797-166F-4EC4-A9EC-53CEDBCE08DA}">
      <dgm:prSet/>
      <dgm:spPr/>
      <dgm:t>
        <a:bodyPr/>
        <a:lstStyle/>
        <a:p>
          <a:endParaRPr lang="ru-RU"/>
        </a:p>
      </dgm:t>
    </dgm:pt>
    <dgm:pt modelId="{81940F70-9EB1-405A-B91B-8304DABE49C2}" type="pres">
      <dgm:prSet presAssocID="{F249DDC1-CA29-488A-AE95-1883E9BCF3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51AD3-3CC5-45DD-80B4-B5A0BECC9DF4}" type="pres">
      <dgm:prSet presAssocID="{B5F00171-9665-4E6B-8210-D47117E31D75}" presName="composite" presStyleCnt="0"/>
      <dgm:spPr/>
    </dgm:pt>
    <dgm:pt modelId="{23C8919E-F055-4172-B482-296589ED125F}" type="pres">
      <dgm:prSet presAssocID="{B5F00171-9665-4E6B-8210-D47117E31D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B20BB-291C-4E7B-AE3F-250F83846281}" type="pres">
      <dgm:prSet presAssocID="{B5F00171-9665-4E6B-8210-D47117E31D7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993F3-4331-4C4E-8142-EB920BC3F810}" type="pres">
      <dgm:prSet presAssocID="{4B92C326-1CB5-47D2-895D-B2DC4BE494BD}" presName="sp" presStyleCnt="0"/>
      <dgm:spPr/>
    </dgm:pt>
    <dgm:pt modelId="{A27C5D55-D6F2-46A0-B0B1-D20541A613F8}" type="pres">
      <dgm:prSet presAssocID="{B7705958-E0C0-4487-B553-A6F9478E2A59}" presName="composite" presStyleCnt="0"/>
      <dgm:spPr/>
    </dgm:pt>
    <dgm:pt modelId="{5A87AA39-D69C-4D47-80A0-147C8802BC92}" type="pres">
      <dgm:prSet presAssocID="{B7705958-E0C0-4487-B553-A6F9478E2A5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601B7-9089-4B54-A502-0C75CCB6E75A}" type="pres">
      <dgm:prSet presAssocID="{B7705958-E0C0-4487-B553-A6F9478E2A5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EE7E-E092-4604-9DA0-2FEF57BDAC38}" type="pres">
      <dgm:prSet presAssocID="{95255D0D-259C-4618-A521-69D8CF68FEC7}" presName="sp" presStyleCnt="0"/>
      <dgm:spPr/>
    </dgm:pt>
    <dgm:pt modelId="{126BB56E-E599-401D-8F33-7E6ABD866C93}" type="pres">
      <dgm:prSet presAssocID="{D57FC7ED-3A24-4488-AEA6-2900AFBEF2AC}" presName="composite" presStyleCnt="0"/>
      <dgm:spPr/>
    </dgm:pt>
    <dgm:pt modelId="{9CFEF6BB-55E0-412B-80D7-85E1C39F0032}" type="pres">
      <dgm:prSet presAssocID="{D57FC7ED-3A24-4488-AEA6-2900AFBEF2AC}" presName="parentText" presStyleLbl="alignNode1" presStyleIdx="2" presStyleCnt="3" custLinFactNeighborX="-4653" custLinFactNeighborY="68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2A796-B570-4760-8E03-AD30987005D8}" type="pres">
      <dgm:prSet presAssocID="{D57FC7ED-3A24-4488-AEA6-2900AFBEF2A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A34D2-E880-4AA6-A801-A970802CB4F5}" type="presOf" srcId="{4CF1F8EF-44E5-46A9-95D9-EE69968DBE2E}" destId="{70B601B7-9089-4B54-A502-0C75CCB6E75A}" srcOrd="0" destOrd="0" presId="urn:microsoft.com/office/officeart/2005/8/layout/chevron2"/>
    <dgm:cxn modelId="{27C7E797-166F-4EC4-A9EC-53CEDBCE08DA}" srcId="{D57FC7ED-3A24-4488-AEA6-2900AFBEF2AC}" destId="{95BD5578-44A7-4827-B245-45859DBF4D4C}" srcOrd="0" destOrd="0" parTransId="{41BADBDF-182E-4315-9B6A-EBB49F4F091C}" sibTransId="{7BEC71D4-B588-4B82-9EFF-AB29637AAC81}"/>
    <dgm:cxn modelId="{D183EEA6-E0DC-421A-8663-4BB81743E1EC}" srcId="{B5F00171-9665-4E6B-8210-D47117E31D75}" destId="{ADF70BC0-685B-4C3C-87CE-E2187A87E224}" srcOrd="0" destOrd="0" parTransId="{E3336C2F-C76D-4F33-9C1B-3AA7A30FEA50}" sibTransId="{C736D1A5-6279-4A1C-82C3-2C7DD111E883}"/>
    <dgm:cxn modelId="{7876FD0A-7904-465C-9268-4C2536422D81}" srcId="{F249DDC1-CA29-488A-AE95-1883E9BCF3C1}" destId="{B5F00171-9665-4E6B-8210-D47117E31D75}" srcOrd="0" destOrd="0" parTransId="{98F40B2B-E7D1-4153-BD4E-77E8ACB17588}" sibTransId="{4B92C326-1CB5-47D2-895D-B2DC4BE494BD}"/>
    <dgm:cxn modelId="{805564F7-1D2F-4361-B83A-FF64161D2B5B}" srcId="{F249DDC1-CA29-488A-AE95-1883E9BCF3C1}" destId="{B7705958-E0C0-4487-B553-A6F9478E2A59}" srcOrd="1" destOrd="0" parTransId="{AD6569A6-077B-4E6A-91A1-282B9E0BF5AD}" sibTransId="{95255D0D-259C-4618-A521-69D8CF68FEC7}"/>
    <dgm:cxn modelId="{665CBE97-F1D7-4DDC-AD7E-B322420C59D5}" srcId="{B7705958-E0C0-4487-B553-A6F9478E2A59}" destId="{5A6045B8-8C50-4031-9A7B-E19AF1F8CDD6}" srcOrd="1" destOrd="0" parTransId="{86E0E066-ADD7-40DB-8E36-3CE2CEF3446A}" sibTransId="{66417078-8BC8-40F4-9F82-C6AF6D3F3727}"/>
    <dgm:cxn modelId="{390FA22E-ACC1-414E-A8E5-F5E4CC8E9E5F}" srcId="{B5F00171-9665-4E6B-8210-D47117E31D75}" destId="{A9F86101-53DE-4B1E-A929-19C723122381}" srcOrd="2" destOrd="0" parTransId="{836077E6-C312-4A70-A703-1B867C438C83}" sibTransId="{E7BEA12B-194F-4964-A54F-36961559FAD1}"/>
    <dgm:cxn modelId="{6719DBBE-FE16-46BA-97C4-FBFCC815D136}" srcId="{D57FC7ED-3A24-4488-AEA6-2900AFBEF2AC}" destId="{E154B031-2161-48FC-9351-41138EE6A880}" srcOrd="1" destOrd="0" parTransId="{434890E4-2BC2-40F5-926E-D0D78F42F4D7}" sibTransId="{8F12F378-1F46-4E4C-B1D2-02721473DDD5}"/>
    <dgm:cxn modelId="{26B34AB8-51F3-434C-A4E3-37D436581680}" type="presOf" srcId="{E154B031-2161-48FC-9351-41138EE6A880}" destId="{EFA2A796-B570-4760-8E03-AD30987005D8}" srcOrd="0" destOrd="1" presId="urn:microsoft.com/office/officeart/2005/8/layout/chevron2"/>
    <dgm:cxn modelId="{1C51565B-AA20-4345-AD52-88889CCFC4BF}" type="presOf" srcId="{ADF70BC0-685B-4C3C-87CE-E2187A87E224}" destId="{B62B20BB-291C-4E7B-AE3F-250F83846281}" srcOrd="0" destOrd="0" presId="urn:microsoft.com/office/officeart/2005/8/layout/chevron2"/>
    <dgm:cxn modelId="{AA836B25-C379-4FF0-AC86-B3483669BAC7}" srcId="{B7705958-E0C0-4487-B553-A6F9478E2A59}" destId="{4CF1F8EF-44E5-46A9-95D9-EE69968DBE2E}" srcOrd="0" destOrd="0" parTransId="{BAFDC0B6-AE0F-4021-A3B7-A13A076647DE}" sibTransId="{4E94DD19-6910-48FE-A32D-7D60C3421E02}"/>
    <dgm:cxn modelId="{C5E6C2A2-DEF8-48ED-B2E1-1B8EA21D0F70}" type="presOf" srcId="{A9F86101-53DE-4B1E-A929-19C723122381}" destId="{B62B20BB-291C-4E7B-AE3F-250F83846281}" srcOrd="0" destOrd="2" presId="urn:microsoft.com/office/officeart/2005/8/layout/chevron2"/>
    <dgm:cxn modelId="{E18EFE54-D3F5-4719-B1C9-5D2356CC6C59}" type="presOf" srcId="{F775C561-D993-4FDE-8563-17622E36E981}" destId="{70B601B7-9089-4B54-A502-0C75CCB6E75A}" srcOrd="0" destOrd="2" presId="urn:microsoft.com/office/officeart/2005/8/layout/chevron2"/>
    <dgm:cxn modelId="{32E5CFDD-5638-425E-9301-DD9A78E40ADB}" srcId="{B7705958-E0C0-4487-B553-A6F9478E2A59}" destId="{F775C561-D993-4FDE-8563-17622E36E981}" srcOrd="2" destOrd="0" parTransId="{512C1681-48F5-44B6-B416-ED52E63F11D8}" sibTransId="{1A9E7D2D-C019-48EB-9F90-85D25E91675F}"/>
    <dgm:cxn modelId="{9E1FE4C9-34AB-43AE-8612-16E2C9339D06}" srcId="{F249DDC1-CA29-488A-AE95-1883E9BCF3C1}" destId="{D57FC7ED-3A24-4488-AEA6-2900AFBEF2AC}" srcOrd="2" destOrd="0" parTransId="{BB716549-56FF-42C1-8A73-EA85B78AB522}" sibTransId="{D29CDA01-6744-4B06-9882-314A3C3C25D6}"/>
    <dgm:cxn modelId="{08B17382-2521-4C9B-86DB-C992576A3119}" type="presOf" srcId="{B7705958-E0C0-4487-B553-A6F9478E2A59}" destId="{5A87AA39-D69C-4D47-80A0-147C8802BC92}" srcOrd="0" destOrd="0" presId="urn:microsoft.com/office/officeart/2005/8/layout/chevron2"/>
    <dgm:cxn modelId="{C6F14D72-37B2-494C-BDD2-396E0C2B5157}" type="presOf" srcId="{F249DDC1-CA29-488A-AE95-1883E9BCF3C1}" destId="{81940F70-9EB1-405A-B91B-8304DABE49C2}" srcOrd="0" destOrd="0" presId="urn:microsoft.com/office/officeart/2005/8/layout/chevron2"/>
    <dgm:cxn modelId="{16CC7002-A44B-4407-B71B-7C9386363069}" type="presOf" srcId="{5A6045B8-8C50-4031-9A7B-E19AF1F8CDD6}" destId="{70B601B7-9089-4B54-A502-0C75CCB6E75A}" srcOrd="0" destOrd="1" presId="urn:microsoft.com/office/officeart/2005/8/layout/chevron2"/>
    <dgm:cxn modelId="{13158A78-1491-406C-82AE-70D1C4F8C5CA}" type="presOf" srcId="{D57FC7ED-3A24-4488-AEA6-2900AFBEF2AC}" destId="{9CFEF6BB-55E0-412B-80D7-85E1C39F0032}" srcOrd="0" destOrd="0" presId="urn:microsoft.com/office/officeart/2005/8/layout/chevron2"/>
    <dgm:cxn modelId="{1B8E6A43-18D6-4F53-B11C-FA64CD807FE6}" type="presOf" srcId="{B5F00171-9665-4E6B-8210-D47117E31D75}" destId="{23C8919E-F055-4172-B482-296589ED125F}" srcOrd="0" destOrd="0" presId="urn:microsoft.com/office/officeart/2005/8/layout/chevron2"/>
    <dgm:cxn modelId="{19E75C0D-34C1-42BB-8FD4-6CB39E91CF49}" type="presOf" srcId="{95BD5578-44A7-4827-B245-45859DBF4D4C}" destId="{EFA2A796-B570-4760-8E03-AD30987005D8}" srcOrd="0" destOrd="0" presId="urn:microsoft.com/office/officeart/2005/8/layout/chevron2"/>
    <dgm:cxn modelId="{4057E63C-D15A-4C12-9C09-73F6E0C6C6A4}" srcId="{B5F00171-9665-4E6B-8210-D47117E31D75}" destId="{70158BCA-D139-4BCE-926E-24FCA0120DC2}" srcOrd="1" destOrd="0" parTransId="{A24FA5F6-75D2-4B15-B8C9-D7A974019805}" sibTransId="{57540538-0C81-4E34-9014-3F4311951289}"/>
    <dgm:cxn modelId="{E12860EF-B8CB-407F-A8C4-C6268FD811F5}" type="presOf" srcId="{70158BCA-D139-4BCE-926E-24FCA0120DC2}" destId="{B62B20BB-291C-4E7B-AE3F-250F83846281}" srcOrd="0" destOrd="1" presId="urn:microsoft.com/office/officeart/2005/8/layout/chevron2"/>
    <dgm:cxn modelId="{0FD885E3-C522-443B-A178-D88D2D747123}" type="presParOf" srcId="{81940F70-9EB1-405A-B91B-8304DABE49C2}" destId="{9B651AD3-3CC5-45DD-80B4-B5A0BECC9DF4}" srcOrd="0" destOrd="0" presId="urn:microsoft.com/office/officeart/2005/8/layout/chevron2"/>
    <dgm:cxn modelId="{E477DA94-AB1B-4593-B173-078553C29D3A}" type="presParOf" srcId="{9B651AD3-3CC5-45DD-80B4-B5A0BECC9DF4}" destId="{23C8919E-F055-4172-B482-296589ED125F}" srcOrd="0" destOrd="0" presId="urn:microsoft.com/office/officeart/2005/8/layout/chevron2"/>
    <dgm:cxn modelId="{77C325EB-D3C8-4BE6-A33C-88817BDC9B53}" type="presParOf" srcId="{9B651AD3-3CC5-45DD-80B4-B5A0BECC9DF4}" destId="{B62B20BB-291C-4E7B-AE3F-250F83846281}" srcOrd="1" destOrd="0" presId="urn:microsoft.com/office/officeart/2005/8/layout/chevron2"/>
    <dgm:cxn modelId="{A8BB4175-F01F-4F5C-B14B-E1BCA4BE0343}" type="presParOf" srcId="{81940F70-9EB1-405A-B91B-8304DABE49C2}" destId="{FFF993F3-4331-4C4E-8142-EB920BC3F810}" srcOrd="1" destOrd="0" presId="urn:microsoft.com/office/officeart/2005/8/layout/chevron2"/>
    <dgm:cxn modelId="{3D659F2C-D31D-429E-8169-CB460194EC95}" type="presParOf" srcId="{81940F70-9EB1-405A-B91B-8304DABE49C2}" destId="{A27C5D55-D6F2-46A0-B0B1-D20541A613F8}" srcOrd="2" destOrd="0" presId="urn:microsoft.com/office/officeart/2005/8/layout/chevron2"/>
    <dgm:cxn modelId="{78706BA9-7462-427C-ADAE-D9859BF370C4}" type="presParOf" srcId="{A27C5D55-D6F2-46A0-B0B1-D20541A613F8}" destId="{5A87AA39-D69C-4D47-80A0-147C8802BC92}" srcOrd="0" destOrd="0" presId="urn:microsoft.com/office/officeart/2005/8/layout/chevron2"/>
    <dgm:cxn modelId="{0BB63283-BA9E-4640-87A6-8365F6626946}" type="presParOf" srcId="{A27C5D55-D6F2-46A0-B0B1-D20541A613F8}" destId="{70B601B7-9089-4B54-A502-0C75CCB6E75A}" srcOrd="1" destOrd="0" presId="urn:microsoft.com/office/officeart/2005/8/layout/chevron2"/>
    <dgm:cxn modelId="{14DB0019-293C-4702-9609-3DCB07552D57}" type="presParOf" srcId="{81940F70-9EB1-405A-B91B-8304DABE49C2}" destId="{9D64EE7E-E092-4604-9DA0-2FEF57BDAC38}" srcOrd="3" destOrd="0" presId="urn:microsoft.com/office/officeart/2005/8/layout/chevron2"/>
    <dgm:cxn modelId="{933FA19A-75F1-47ED-8B70-CE63AAFFE7B5}" type="presParOf" srcId="{81940F70-9EB1-405A-B91B-8304DABE49C2}" destId="{126BB56E-E599-401D-8F33-7E6ABD866C93}" srcOrd="4" destOrd="0" presId="urn:microsoft.com/office/officeart/2005/8/layout/chevron2"/>
    <dgm:cxn modelId="{0A595D84-6B30-4C56-9B16-77D294CB8A9E}" type="presParOf" srcId="{126BB56E-E599-401D-8F33-7E6ABD866C93}" destId="{9CFEF6BB-55E0-412B-80D7-85E1C39F0032}" srcOrd="0" destOrd="0" presId="urn:microsoft.com/office/officeart/2005/8/layout/chevron2"/>
    <dgm:cxn modelId="{0574F9D5-CDAB-42FD-B5AF-C0C783CC70AF}" type="presParOf" srcId="{126BB56E-E599-401D-8F33-7E6ABD866C93}" destId="{EFA2A796-B570-4760-8E03-AD30987005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6611-FC52-419E-BAF2-9839D62ED148}">
      <dsp:nvSpPr>
        <dsp:cNvPr id="0" name=""/>
        <dsp:cNvSpPr/>
      </dsp:nvSpPr>
      <dsp:spPr>
        <a:xfrm>
          <a:off x="1763002" y="310784"/>
          <a:ext cx="5621291" cy="1092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8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Директор: </a:t>
          </a:r>
          <a:r>
            <a:rPr lang="ru-RU" sz="2000" b="0" kern="1200" dirty="0" err="1"/>
            <a:t>Карчушкина</a:t>
          </a:r>
          <a:r>
            <a:rPr lang="ru-RU" sz="2000" b="0" kern="1200" dirty="0"/>
            <a:t> Дарья</a:t>
          </a:r>
          <a:br>
            <a:rPr lang="ru-RU" sz="2000" b="0" kern="1200" dirty="0"/>
          </a:br>
          <a:r>
            <a:rPr lang="ru-RU" sz="2000" b="1" kern="1200" dirty="0"/>
            <a:t>Место работы: </a:t>
          </a:r>
          <a:r>
            <a:rPr lang="ru-RU" sz="2000" b="0" kern="1200" dirty="0"/>
            <a:t>Клиническая больница №42, врач стоматолог</a:t>
          </a:r>
        </a:p>
      </dsp:txBody>
      <dsp:txXfrm>
        <a:off x="1763002" y="310784"/>
        <a:ext cx="5621291" cy="1092357"/>
      </dsp:txXfrm>
    </dsp:sp>
    <dsp:sp modelId="{193C7C77-36FC-474F-B6E8-480C963E8F38}">
      <dsp:nvSpPr>
        <dsp:cNvPr id="0" name=""/>
        <dsp:cNvSpPr/>
      </dsp:nvSpPr>
      <dsp:spPr>
        <a:xfrm>
          <a:off x="697766" y="182782"/>
          <a:ext cx="1380737" cy="112557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7F6B1-DCC4-41B2-99E7-AABC889CC76C}">
      <dsp:nvSpPr>
        <dsp:cNvPr id="0" name=""/>
        <dsp:cNvSpPr/>
      </dsp:nvSpPr>
      <dsp:spPr>
        <a:xfrm>
          <a:off x="1877970" y="1619482"/>
          <a:ext cx="5565012" cy="1092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8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Администратор: </a:t>
          </a:r>
          <a:r>
            <a:rPr lang="ru-RU" sz="2000" b="0" kern="1200" dirty="0" err="1"/>
            <a:t>Шушпанова</a:t>
          </a:r>
          <a:r>
            <a:rPr lang="ru-RU" sz="2000" b="0" kern="1200" dirty="0"/>
            <a:t> Евгения</a:t>
          </a:r>
          <a:br>
            <a:rPr lang="ru-RU" sz="2000" b="0" kern="1200" dirty="0"/>
          </a:br>
          <a:r>
            <a:rPr lang="ru-RU" sz="2000" b="1" kern="1200" dirty="0"/>
            <a:t>Место работы: </a:t>
          </a:r>
          <a:r>
            <a:rPr lang="ru-RU" sz="2000" b="0" kern="1200" dirty="0"/>
            <a:t> Центр помощи семье и детям «Зеленогорский», педагог</a:t>
          </a:r>
        </a:p>
      </dsp:txBody>
      <dsp:txXfrm>
        <a:off x="1877970" y="1619482"/>
        <a:ext cx="5565012" cy="1092357"/>
      </dsp:txXfrm>
    </dsp:sp>
    <dsp:sp modelId="{A7AE876B-5137-49DA-90E9-1717C4FD5355}">
      <dsp:nvSpPr>
        <dsp:cNvPr id="0" name=""/>
        <dsp:cNvSpPr/>
      </dsp:nvSpPr>
      <dsp:spPr>
        <a:xfrm>
          <a:off x="685539" y="1463784"/>
          <a:ext cx="1379605" cy="11469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7346F-D1E2-454A-AFFB-0A6B844CBA77}">
      <dsp:nvSpPr>
        <dsp:cNvPr id="0" name=""/>
        <dsp:cNvSpPr/>
      </dsp:nvSpPr>
      <dsp:spPr>
        <a:xfrm>
          <a:off x="1877970" y="3101133"/>
          <a:ext cx="5510272" cy="1092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8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Администратор: </a:t>
          </a:r>
          <a:r>
            <a:rPr lang="ru-RU" sz="2000" b="0" kern="1200" dirty="0"/>
            <a:t>Коков Данил</a:t>
          </a:r>
          <a:br>
            <a:rPr lang="ru-RU" sz="2000" b="0" kern="1200" dirty="0"/>
          </a:br>
          <a:r>
            <a:rPr lang="ru-RU" sz="2000" b="1" kern="1200" dirty="0"/>
            <a:t>Место работы: </a:t>
          </a:r>
          <a:r>
            <a:rPr lang="ru-RU" sz="2000" b="0" kern="1200" dirty="0"/>
            <a:t>АО «ПО ЭХЗ», инженер</a:t>
          </a:r>
          <a:endParaRPr lang="ru-RU" sz="2000" b="1" kern="1200" dirty="0"/>
        </a:p>
      </dsp:txBody>
      <dsp:txXfrm>
        <a:off x="1877970" y="3101133"/>
        <a:ext cx="5510272" cy="1092357"/>
      </dsp:txXfrm>
    </dsp:sp>
    <dsp:sp modelId="{B89068E0-D09E-490D-B089-470A3C6F50C2}">
      <dsp:nvSpPr>
        <dsp:cNvPr id="0" name=""/>
        <dsp:cNvSpPr/>
      </dsp:nvSpPr>
      <dsp:spPr>
        <a:xfrm>
          <a:off x="638307" y="2915284"/>
          <a:ext cx="1448179" cy="1146975"/>
        </a:xfrm>
        <a:prstGeom prst="rect">
          <a:avLst/>
        </a:prstGeom>
        <a:solidFill>
          <a:schemeClr val="accent2">
            <a:tint val="50000"/>
            <a:hueOff val="3335250"/>
            <a:satOff val="-2982"/>
            <a:lumOff val="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C2C21-75EE-4FD6-8CAF-4197BB9C28D3}">
      <dsp:nvSpPr>
        <dsp:cNvPr id="0" name=""/>
        <dsp:cNvSpPr/>
      </dsp:nvSpPr>
      <dsp:spPr>
        <a:xfrm>
          <a:off x="1754088" y="4463521"/>
          <a:ext cx="5665684" cy="1092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89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Дизайнер: </a:t>
          </a:r>
          <a:r>
            <a:rPr lang="ru-RU" sz="2000" b="0" kern="1200" dirty="0" err="1"/>
            <a:t>Бацких</a:t>
          </a:r>
          <a:r>
            <a:rPr lang="ru-RU" sz="2000" b="0" kern="1200" dirty="0"/>
            <a:t> Денис</a:t>
          </a:r>
          <a:br>
            <a:rPr lang="ru-RU" sz="2000" b="0" kern="1200" dirty="0"/>
          </a:br>
          <a:r>
            <a:rPr lang="ru-RU" sz="2000" b="1" kern="1200" dirty="0"/>
            <a:t>Место работы: </a:t>
          </a:r>
          <a:r>
            <a:rPr lang="ru-RU" sz="2000" b="0" kern="1200" dirty="0"/>
            <a:t>ООО «Приоритет-М»</a:t>
          </a:r>
          <a:r>
            <a:rPr lang="ru-RU" sz="2000" b="1" kern="1200" dirty="0"/>
            <a:t> </a:t>
          </a:r>
          <a:r>
            <a:rPr lang="ru-RU" sz="2000" b="0" kern="1200" dirty="0"/>
            <a:t>стоматолог, г.</a:t>
          </a:r>
          <a:r>
            <a:rPr lang="en-US" sz="2000" b="0" kern="1200" dirty="0"/>
            <a:t> </a:t>
          </a:r>
          <a:r>
            <a:rPr lang="ru-RU" sz="2000" b="0" kern="1200" dirty="0"/>
            <a:t>Краснодар</a:t>
          </a:r>
          <a:endParaRPr lang="ru-RU" sz="2000" b="1" kern="1200" dirty="0"/>
        </a:p>
      </dsp:txBody>
      <dsp:txXfrm>
        <a:off x="1754088" y="4463521"/>
        <a:ext cx="5665684" cy="1092357"/>
      </dsp:txXfrm>
    </dsp:sp>
    <dsp:sp modelId="{5AF7A86C-8C19-455C-8F23-17C1DF7A3D67}">
      <dsp:nvSpPr>
        <dsp:cNvPr id="0" name=""/>
        <dsp:cNvSpPr/>
      </dsp:nvSpPr>
      <dsp:spPr>
        <a:xfrm>
          <a:off x="619237" y="4304606"/>
          <a:ext cx="1478199" cy="1146975"/>
        </a:xfrm>
        <a:prstGeom prst="rect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6611-FC52-419E-BAF2-9839D62ED148}">
      <dsp:nvSpPr>
        <dsp:cNvPr id="0" name=""/>
        <dsp:cNvSpPr/>
      </dsp:nvSpPr>
      <dsp:spPr>
        <a:xfrm>
          <a:off x="1191161" y="252034"/>
          <a:ext cx="7187673" cy="1396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062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Редактор: </a:t>
          </a:r>
          <a:r>
            <a:rPr lang="ru-RU" sz="2400" b="0" kern="1200" dirty="0" err="1"/>
            <a:t>Штоль</a:t>
          </a:r>
          <a:r>
            <a:rPr lang="ru-RU" sz="2400" b="0" kern="1200" dirty="0"/>
            <a:t> Роман</a:t>
          </a:r>
          <a:br>
            <a:rPr lang="ru-RU" sz="2400" b="0" kern="1200" dirty="0"/>
          </a:br>
          <a:r>
            <a:rPr lang="ru-RU" sz="2400" b="1" kern="1200" dirty="0"/>
            <a:t>Достижения: </a:t>
          </a:r>
          <a:r>
            <a:rPr lang="ru-RU" sz="1400" b="0" i="0" kern="1200" dirty="0"/>
            <a:t>Участник команды КВН "Проспект мира“</a:t>
          </a:r>
          <a:r>
            <a:rPr lang="en-US" sz="1400" b="0" i="0" kern="1200" dirty="0"/>
            <a:t/>
          </a:r>
          <a:br>
            <a:rPr lang="en-US" sz="1400" b="0" i="0" kern="1200" dirty="0"/>
          </a:br>
          <a:r>
            <a:rPr lang="ru-RU" sz="1400" b="0" i="0" kern="1200" dirty="0"/>
            <a:t>Дважды вице-чемпион ЦЛ "Азия" 2015 и 2016 года, </a:t>
          </a:r>
          <a:r>
            <a:rPr lang="en-US" sz="1400" b="0" i="0" kern="1200" dirty="0"/>
            <a:t/>
          </a:r>
          <a:br>
            <a:rPr lang="en-US" sz="1400" b="0" i="0" kern="1200" dirty="0"/>
          </a:br>
          <a:r>
            <a:rPr lang="ru-RU" sz="1400" b="0" i="0" kern="1200" dirty="0"/>
            <a:t>Участник сезона 2017 года телевизионной Международной лиги КВН в </a:t>
          </a:r>
          <a:r>
            <a:rPr lang="ru-RU" sz="1400" b="0" i="0" kern="1200" dirty="0" err="1"/>
            <a:t>г.Минске</a:t>
          </a:r>
          <a:endParaRPr lang="ru-RU" sz="1400" b="0" kern="1200" dirty="0"/>
        </a:p>
      </dsp:txBody>
      <dsp:txXfrm>
        <a:off x="1191161" y="252034"/>
        <a:ext cx="7187673" cy="1396745"/>
      </dsp:txXfrm>
    </dsp:sp>
    <dsp:sp modelId="{193C7C77-36FC-474F-B6E8-480C963E8F38}">
      <dsp:nvSpPr>
        <dsp:cNvPr id="0" name=""/>
        <dsp:cNvSpPr/>
      </dsp:nvSpPr>
      <dsp:spPr>
        <a:xfrm>
          <a:off x="8605" y="141449"/>
          <a:ext cx="1765481" cy="1439216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7F6B1-DCC4-41B2-99E7-AABC889CC76C}">
      <dsp:nvSpPr>
        <dsp:cNvPr id="0" name=""/>
        <dsp:cNvSpPr/>
      </dsp:nvSpPr>
      <dsp:spPr>
        <a:xfrm>
          <a:off x="1233882" y="1969512"/>
          <a:ext cx="7115713" cy="1396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062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Редактор: </a:t>
          </a:r>
          <a:r>
            <a:rPr lang="ru-RU" sz="2400" b="0" kern="1200" dirty="0"/>
            <a:t>Брагин Иван</a:t>
          </a:r>
          <a:br>
            <a:rPr lang="ru-RU" sz="2400" b="0" kern="1200" dirty="0"/>
          </a:br>
          <a:r>
            <a:rPr lang="ru-RU" sz="2400" b="1" kern="1200" dirty="0"/>
            <a:t>Достижения:</a:t>
          </a:r>
          <a:r>
            <a:rPr lang="en-US" sz="2400" b="1" kern="1200" dirty="0"/>
            <a:t> </a:t>
          </a:r>
          <a:r>
            <a:rPr lang="ru-RU" sz="1400" b="0" i="0" kern="1200" dirty="0"/>
            <a:t>Чемпион лиги "КВН на Енисее", </a:t>
          </a:r>
          <a:r>
            <a:rPr lang="en-US" sz="1400" b="0" i="0" kern="1200" dirty="0"/>
            <a:t/>
          </a:r>
          <a:br>
            <a:rPr lang="en-US" sz="1400" b="0" i="0" kern="1200" dirty="0"/>
          </a:br>
          <a:r>
            <a:rPr lang="ru-RU" sz="1400" b="0" i="0" kern="1200" dirty="0"/>
            <a:t>Вице-чемпион центральной лиги "Азии", </a:t>
          </a:r>
          <a:r>
            <a:rPr lang="en-US" sz="1400" b="0" i="0" kern="1200" dirty="0"/>
            <a:t/>
          </a:r>
          <a:br>
            <a:rPr lang="en-US" sz="1400" b="0" i="0" kern="1200" dirty="0"/>
          </a:br>
          <a:r>
            <a:rPr lang="ru-RU" sz="1400" b="0" i="0" kern="1200" dirty="0"/>
            <a:t>Чемпион телевизионной Первой лиги, </a:t>
          </a:r>
          <a:r>
            <a:rPr lang="en-US" sz="1400" b="0" i="0" kern="1200" dirty="0"/>
            <a:t/>
          </a:r>
          <a:br>
            <a:rPr lang="en-US" sz="1400" b="0" i="0" kern="1200" dirty="0"/>
          </a:br>
          <a:r>
            <a:rPr lang="ru-RU" sz="1400" b="0" i="0" kern="1200" dirty="0"/>
            <a:t>Вице чемпион премьер лиги</a:t>
          </a:r>
          <a:r>
            <a:rPr lang="ru-RU" sz="1600" b="0" i="0" kern="1200" dirty="0"/>
            <a:t>.</a:t>
          </a:r>
          <a:r>
            <a:rPr lang="ru-RU" sz="1600" b="1" kern="1200" dirty="0"/>
            <a:t> </a:t>
          </a:r>
          <a:endParaRPr lang="ru-RU" sz="1600" b="0" kern="1200" dirty="0"/>
        </a:p>
      </dsp:txBody>
      <dsp:txXfrm>
        <a:off x="1233882" y="1969512"/>
        <a:ext cx="7115713" cy="1396745"/>
      </dsp:txXfrm>
    </dsp:sp>
    <dsp:sp modelId="{A7AE876B-5137-49DA-90E9-1717C4FD5355}">
      <dsp:nvSpPr>
        <dsp:cNvPr id="0" name=""/>
        <dsp:cNvSpPr/>
      </dsp:nvSpPr>
      <dsp:spPr>
        <a:xfrm>
          <a:off x="0" y="1770429"/>
          <a:ext cx="1764034" cy="14665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7346F-D1E2-454A-AFFB-0A6B844CBA77}">
      <dsp:nvSpPr>
        <dsp:cNvPr id="0" name=""/>
        <dsp:cNvSpPr/>
      </dsp:nvSpPr>
      <dsp:spPr>
        <a:xfrm>
          <a:off x="1233882" y="3864028"/>
          <a:ext cx="7045719" cy="1396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062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Режиссёр: </a:t>
          </a:r>
          <a:r>
            <a:rPr lang="ru-RU" sz="2400" b="0" kern="1200" dirty="0"/>
            <a:t>Лебедев Василий</a:t>
          </a:r>
          <a:br>
            <a:rPr lang="ru-RU" sz="2400" b="0" kern="1200" dirty="0"/>
          </a:br>
          <a:r>
            <a:rPr lang="ru-RU" sz="2400" b="1" kern="1200" dirty="0"/>
            <a:t>Достижения: </a:t>
          </a:r>
          <a:r>
            <a:rPr lang="ru-RU" sz="1400" b="0" i="0" kern="1200" dirty="0"/>
            <a:t>Финалист Центральной лиги Азия, </a:t>
          </a:r>
          <a:r>
            <a:rPr lang="en-US" sz="1400" b="0" i="0" kern="1200" dirty="0"/>
            <a:t/>
          </a:r>
          <a:br>
            <a:rPr lang="en-US" sz="1400" b="0" i="0" kern="1200" dirty="0"/>
          </a:br>
          <a:r>
            <a:rPr lang="ru-RU" sz="1400" b="0" i="0" kern="1200" dirty="0"/>
            <a:t>Участник Международной лиги КВН, </a:t>
          </a:r>
          <a:r>
            <a:rPr lang="en-US" sz="1400" b="0" i="0" kern="1200" dirty="0"/>
            <a:t/>
          </a:r>
          <a:br>
            <a:rPr lang="en-US" sz="1400" b="0" i="0" kern="1200" dirty="0"/>
          </a:br>
          <a:r>
            <a:rPr lang="ru-RU" sz="1400" b="0" i="0" kern="1200" dirty="0"/>
            <a:t>Участник Международного Сочинского фестиваля КВН</a:t>
          </a:r>
          <a:endParaRPr lang="ru-RU" sz="2400" b="1" kern="1200" dirty="0"/>
        </a:p>
      </dsp:txBody>
      <dsp:txXfrm>
        <a:off x="1233882" y="3864028"/>
        <a:ext cx="7045719" cy="1396745"/>
      </dsp:txXfrm>
    </dsp:sp>
    <dsp:sp modelId="{B89068E0-D09E-490D-B089-470A3C6F50C2}">
      <dsp:nvSpPr>
        <dsp:cNvPr id="0" name=""/>
        <dsp:cNvSpPr/>
      </dsp:nvSpPr>
      <dsp:spPr>
        <a:xfrm>
          <a:off x="0" y="3626392"/>
          <a:ext cx="1851716" cy="1466582"/>
        </a:xfrm>
        <a:prstGeom prst="rect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A6433-62EE-431D-AA2C-8E0C2B5B83B2}">
      <dsp:nvSpPr>
        <dsp:cNvPr id="0" name=""/>
        <dsp:cNvSpPr/>
      </dsp:nvSpPr>
      <dsp:spPr>
        <a:xfrm>
          <a:off x="0" y="562094"/>
          <a:ext cx="8784978" cy="549061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9BE1C-730D-445E-9FD7-530E57A72CC3}">
      <dsp:nvSpPr>
        <dsp:cNvPr id="0" name=""/>
        <dsp:cNvSpPr/>
      </dsp:nvSpPr>
      <dsp:spPr>
        <a:xfrm>
          <a:off x="865320" y="4577872"/>
          <a:ext cx="202054" cy="2020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48173-ACC9-47FB-B6AA-53ACA911CBAD}">
      <dsp:nvSpPr>
        <dsp:cNvPr id="0" name=""/>
        <dsp:cNvSpPr/>
      </dsp:nvSpPr>
      <dsp:spPr>
        <a:xfrm>
          <a:off x="966347" y="4678900"/>
          <a:ext cx="1150832" cy="1306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Создание лиги </a:t>
          </a:r>
          <a:r>
            <a:rPr lang="ru-RU" sz="1900" i="1" kern="1200" dirty="0"/>
            <a:t>март 2015г.</a:t>
          </a:r>
          <a:endParaRPr lang="ru-RU" sz="1900" kern="1200" dirty="0"/>
        </a:p>
      </dsp:txBody>
      <dsp:txXfrm>
        <a:off x="966347" y="4678900"/>
        <a:ext cx="1150832" cy="1306765"/>
      </dsp:txXfrm>
    </dsp:sp>
    <dsp:sp modelId="{28EB7538-AB9C-4004-A05F-7CC8AB756EFE}">
      <dsp:nvSpPr>
        <dsp:cNvPr id="0" name=""/>
        <dsp:cNvSpPr/>
      </dsp:nvSpPr>
      <dsp:spPr>
        <a:xfrm>
          <a:off x="1959050" y="3526969"/>
          <a:ext cx="316259" cy="316259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9A6F6-B6F3-42E3-A45C-27A58DF4A2EC}">
      <dsp:nvSpPr>
        <dsp:cNvPr id="0" name=""/>
        <dsp:cNvSpPr/>
      </dsp:nvSpPr>
      <dsp:spPr>
        <a:xfrm>
          <a:off x="2117179" y="3685099"/>
          <a:ext cx="1458306" cy="2300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7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Кубок Изумрудной лиги среди школьников </a:t>
          </a:r>
          <a:r>
            <a:rPr lang="ru-RU" sz="1900" i="1" kern="1200" dirty="0"/>
            <a:t>апрель 2015г.</a:t>
          </a:r>
          <a:endParaRPr lang="ru-RU" sz="1900" kern="1200" dirty="0"/>
        </a:p>
      </dsp:txBody>
      <dsp:txXfrm>
        <a:off x="2117179" y="3685099"/>
        <a:ext cx="1458306" cy="2300566"/>
      </dsp:txXfrm>
    </dsp:sp>
    <dsp:sp modelId="{063F26B5-052E-4031-BC13-091772798C66}">
      <dsp:nvSpPr>
        <dsp:cNvPr id="0" name=""/>
        <dsp:cNvSpPr/>
      </dsp:nvSpPr>
      <dsp:spPr>
        <a:xfrm>
          <a:off x="3364646" y="2689102"/>
          <a:ext cx="421678" cy="421678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7406F-8772-4DC7-9502-C84F324C24E1}">
      <dsp:nvSpPr>
        <dsp:cNvPr id="0" name=""/>
        <dsp:cNvSpPr/>
      </dsp:nvSpPr>
      <dsp:spPr>
        <a:xfrm>
          <a:off x="3575486" y="2899942"/>
          <a:ext cx="1695500" cy="3085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43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1 сезон </a:t>
          </a:r>
          <a:r>
            <a:rPr lang="ru-RU" sz="1900" i="1" kern="1200" dirty="0"/>
            <a:t>октябрь 2015г. апрель 2016г.</a:t>
          </a:r>
        </a:p>
      </dsp:txBody>
      <dsp:txXfrm>
        <a:off x="3575486" y="2899942"/>
        <a:ext cx="1695500" cy="3085723"/>
      </dsp:txXfrm>
    </dsp:sp>
    <dsp:sp modelId="{E74433E0-77CF-4B6A-B57C-53D867B73101}">
      <dsp:nvSpPr>
        <dsp:cNvPr id="0" name=""/>
        <dsp:cNvSpPr/>
      </dsp:nvSpPr>
      <dsp:spPr>
        <a:xfrm>
          <a:off x="4998652" y="2034621"/>
          <a:ext cx="544668" cy="544668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C1A71-7D36-4358-8C0E-367D8EA42046}">
      <dsp:nvSpPr>
        <dsp:cNvPr id="0" name=""/>
        <dsp:cNvSpPr/>
      </dsp:nvSpPr>
      <dsp:spPr>
        <a:xfrm>
          <a:off x="5270986" y="2306956"/>
          <a:ext cx="1756995" cy="367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60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Кубок Изумрудной лиги среди работающей молодежи </a:t>
          </a:r>
          <a:r>
            <a:rPr lang="ru-RU" sz="1900" i="1" kern="1200" dirty="0"/>
            <a:t>декабрь 2015г.</a:t>
          </a:r>
        </a:p>
      </dsp:txBody>
      <dsp:txXfrm>
        <a:off x="5270986" y="2306956"/>
        <a:ext cx="1756995" cy="3678709"/>
      </dsp:txXfrm>
    </dsp:sp>
    <dsp:sp modelId="{18C589F0-B85E-4F94-9FAA-DB186865F535}">
      <dsp:nvSpPr>
        <dsp:cNvPr id="0" name=""/>
        <dsp:cNvSpPr/>
      </dsp:nvSpPr>
      <dsp:spPr>
        <a:xfrm>
          <a:off x="6680975" y="1597569"/>
          <a:ext cx="694013" cy="69401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CECF9-D5BB-46AA-A106-01F4A04F7FB6}">
      <dsp:nvSpPr>
        <dsp:cNvPr id="0" name=""/>
        <dsp:cNvSpPr/>
      </dsp:nvSpPr>
      <dsp:spPr>
        <a:xfrm>
          <a:off x="7027982" y="1944575"/>
          <a:ext cx="1756995" cy="4041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743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2 сезон </a:t>
          </a:r>
          <a:r>
            <a:rPr lang="ru-RU" sz="1900" i="1" kern="1200" dirty="0"/>
            <a:t>октябрь 2016г. Апрель 2017г.</a:t>
          </a:r>
          <a:endParaRPr lang="ru-RU" sz="1900" b="1" kern="1200" dirty="0"/>
        </a:p>
      </dsp:txBody>
      <dsp:txXfrm>
        <a:off x="7027982" y="1944575"/>
        <a:ext cx="1756995" cy="4041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8919E-F055-4172-B482-296589ED125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1 сезон</a:t>
          </a:r>
        </a:p>
      </dsp:txBody>
      <dsp:txXfrm rot="-5400000">
        <a:off x="1" y="520688"/>
        <a:ext cx="1039018" cy="445294"/>
      </dsp:txXfrm>
    </dsp:sp>
    <dsp:sp modelId="{B62B20BB-291C-4E7B-AE3F-250F83846281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7 школьных команд (</a:t>
          </a:r>
          <a:r>
            <a:rPr lang="ru-RU" sz="1400" i="1" kern="1200" dirty="0"/>
            <a:t>работа со школами города</a:t>
          </a:r>
          <a:r>
            <a:rPr lang="ru-RU" sz="1800" i="1" kern="1200" dirty="0"/>
            <a:t>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4 команды работающей молодежи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Лига закрытая (</a:t>
          </a:r>
          <a:r>
            <a:rPr lang="ru-RU" sz="1400" i="1" kern="1200" dirty="0"/>
            <a:t>только для </a:t>
          </a:r>
          <a:r>
            <a:rPr lang="ru-RU" sz="1400" i="1" kern="1200" dirty="0" err="1"/>
            <a:t>г.Зеленогорска</a:t>
          </a:r>
          <a:r>
            <a:rPr lang="ru-RU" sz="1800" i="1" kern="1200" dirty="0"/>
            <a:t>)</a:t>
          </a:r>
        </a:p>
      </dsp:txBody>
      <dsp:txXfrm rot="-5400000">
        <a:off x="1039018" y="48278"/>
        <a:ext cx="5009883" cy="870607"/>
      </dsp:txXfrm>
    </dsp:sp>
    <dsp:sp modelId="{5A87AA39-D69C-4D47-80A0-147C8802BC9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2 сезон</a:t>
          </a:r>
        </a:p>
      </dsp:txBody>
      <dsp:txXfrm rot="-5400000">
        <a:off x="1" y="1809352"/>
        <a:ext cx="1039018" cy="445294"/>
      </dsp:txXfrm>
    </dsp:sp>
    <dsp:sp modelId="{70B601B7-9089-4B54-A502-0C75CCB6E75A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11 школьных команд </a:t>
          </a:r>
          <a:r>
            <a:rPr lang="ru-RU" sz="1400" kern="1200" dirty="0"/>
            <a:t>(</a:t>
          </a:r>
          <a:r>
            <a:rPr lang="ru-RU" sz="1400" i="1" kern="1200" dirty="0"/>
            <a:t>работа со школами города</a:t>
          </a:r>
          <a:r>
            <a:rPr lang="ru-RU" sz="1800" i="1" kern="1200" dirty="0"/>
            <a:t>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Школьная лига, </a:t>
          </a:r>
          <a:r>
            <a:rPr lang="ru-RU" sz="1800" i="1" kern="1200" dirty="0"/>
            <a:t>только школьные команды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Лига закрытая (</a:t>
          </a:r>
          <a:r>
            <a:rPr lang="ru-RU" sz="1400" i="1" kern="1200" dirty="0"/>
            <a:t>только для </a:t>
          </a:r>
          <a:r>
            <a:rPr lang="ru-RU" sz="1400" i="1" kern="1200" dirty="0" err="1"/>
            <a:t>г.Зеленогорска</a:t>
          </a:r>
          <a:r>
            <a:rPr lang="ru-RU" sz="1800" kern="1200" dirty="0"/>
            <a:t>)</a:t>
          </a:r>
        </a:p>
      </dsp:txBody>
      <dsp:txXfrm rot="-5400000">
        <a:off x="1039018" y="1336942"/>
        <a:ext cx="5009883" cy="870607"/>
      </dsp:txXfrm>
    </dsp:sp>
    <dsp:sp modelId="{9CFEF6BB-55E0-412B-80D7-85E1C39F0032}">
      <dsp:nvSpPr>
        <dsp:cNvPr id="0" name=""/>
        <dsp:cNvSpPr/>
      </dsp:nvSpPr>
      <dsp:spPr>
        <a:xfrm rot="5400000">
          <a:off x="-222646" y="2802334"/>
          <a:ext cx="1484312" cy="1039018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3 сезон</a:t>
          </a:r>
        </a:p>
      </dsp:txBody>
      <dsp:txXfrm rot="-5400000">
        <a:off x="1" y="3099196"/>
        <a:ext cx="1039018" cy="445294"/>
      </dsp:txXfrm>
    </dsp:sp>
    <dsp:sp modelId="{EFA2A796-B570-4760-8E03-AD30987005D8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Открытая Лига (</a:t>
          </a:r>
          <a:r>
            <a:rPr lang="ru-RU" sz="1200" i="1" kern="1200" dirty="0"/>
            <a:t>приглашение команд из других территорий</a:t>
          </a:r>
          <a:r>
            <a:rPr lang="ru-RU" sz="1800" i="1" kern="1200" dirty="0"/>
            <a:t>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Лига молодежная (</a:t>
          </a:r>
          <a:r>
            <a:rPr lang="ru-RU" sz="1400" i="1" kern="1200" dirty="0"/>
            <a:t>участие студенческих команд</a:t>
          </a:r>
          <a:r>
            <a:rPr lang="ru-RU" sz="1800" i="1" kern="1200" dirty="0"/>
            <a:t>)</a:t>
          </a:r>
          <a:endParaRPr lang="ru-RU" sz="18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2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6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9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zumrudkv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10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19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48359" y="1624966"/>
            <a:ext cx="4247282" cy="360806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363371" y="464472"/>
            <a:ext cx="641725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r>
              <a:rPr dirty="0" err="1">
                <a:latin typeface="+mn-lt"/>
              </a:rPr>
              <a:t>Изумрудная</a:t>
            </a:r>
            <a:r>
              <a:rPr lang="ru-RU" dirty="0">
                <a:latin typeface="+mn-lt"/>
              </a:rPr>
              <a:t> </a:t>
            </a:r>
            <a:r>
              <a:rPr dirty="0" err="1">
                <a:latin typeface="+mn-lt"/>
              </a:rPr>
              <a:t>лига</a:t>
            </a:r>
            <a:endParaRPr dirty="0">
              <a:latin typeface="+mn-lt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275856" y="5233033"/>
            <a:ext cx="259228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r>
              <a:rPr dirty="0">
                <a:latin typeface="Lobster" pitchFamily="2" charset="0"/>
              </a:rPr>
              <a:t>г. </a:t>
            </a:r>
            <a:r>
              <a:rPr lang="ru-RU" dirty="0">
                <a:latin typeface="Lobster" pitchFamily="2" charset="0"/>
              </a:rPr>
              <a:t>З</a:t>
            </a:r>
            <a:r>
              <a:rPr dirty="0" err="1">
                <a:latin typeface="Lobster" pitchFamily="2" charset="0"/>
              </a:rPr>
              <a:t>еленогорск</a:t>
            </a:r>
            <a:endParaRPr dirty="0">
              <a:latin typeface="Lobster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6507" y="1018470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Lobster" pitchFamily="2" charset="0"/>
              </a:rPr>
              <a:t>Символика штаба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5843" y="5873188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49414"/>
                </a:solidFill>
                <a:latin typeface="Lobster" pitchFamily="2" charset="0"/>
              </a:rPr>
              <a:t>#</a:t>
            </a:r>
            <a:r>
              <a:rPr lang="ru-RU" dirty="0" err="1">
                <a:solidFill>
                  <a:srgbClr val="149414"/>
                </a:solidFill>
                <a:latin typeface="Lobster" pitchFamily="2" charset="0"/>
              </a:rPr>
              <a:t>изумруднаялига</a:t>
            </a:r>
            <a:endParaRPr lang="ru-RU" dirty="0">
              <a:solidFill>
                <a:srgbClr val="149414"/>
              </a:solidFill>
              <a:latin typeface="Lobster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615601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49414"/>
                </a:solidFill>
                <a:latin typeface="Lobster" pitchFamily="2" charset="0"/>
              </a:rPr>
              <a:t>#</a:t>
            </a:r>
            <a:r>
              <a:rPr lang="ru-RU" dirty="0" err="1">
                <a:solidFill>
                  <a:srgbClr val="149414"/>
                </a:solidFill>
                <a:latin typeface="Lobster" pitchFamily="2" charset="0"/>
              </a:rPr>
              <a:t>смешновзеленогорске</a:t>
            </a:r>
            <a:endParaRPr lang="ru-RU" dirty="0">
              <a:solidFill>
                <a:srgbClr val="149414"/>
              </a:solidFill>
              <a:latin typeface="Lobster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93415506"/>
              </p:ext>
            </p:extLst>
          </p:nvPr>
        </p:nvGraphicFramePr>
        <p:xfrm>
          <a:off x="179511" y="188640"/>
          <a:ext cx="878497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/>
              <a:t>История лиги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" name="image2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71610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/>
              <a:t>Работа с командами</a:t>
            </a:r>
            <a:endParaRPr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826802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" name="image2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49866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19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80090" y="1624966"/>
            <a:ext cx="4247282" cy="360806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395102" y="476672"/>
            <a:ext cx="641725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r>
              <a:rPr dirty="0" err="1">
                <a:latin typeface="+mn-lt"/>
              </a:rPr>
              <a:t>Изумрудная</a:t>
            </a:r>
            <a:r>
              <a:rPr lang="ru-RU" dirty="0">
                <a:latin typeface="+mn-lt"/>
              </a:rPr>
              <a:t> </a:t>
            </a:r>
            <a:r>
              <a:rPr dirty="0" err="1">
                <a:latin typeface="+mn-lt"/>
              </a:rPr>
              <a:t>лига</a:t>
            </a:r>
            <a:endParaRPr dirty="0">
              <a:latin typeface="+mn-lt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307587" y="5291500"/>
            <a:ext cx="259228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r>
              <a:rPr dirty="0">
                <a:latin typeface="Lobster" pitchFamily="2" charset="0"/>
              </a:rPr>
              <a:t>г. </a:t>
            </a:r>
            <a:r>
              <a:rPr lang="ru-RU" dirty="0">
                <a:latin typeface="Lobster" pitchFamily="2" charset="0"/>
              </a:rPr>
              <a:t>З</a:t>
            </a:r>
            <a:r>
              <a:rPr dirty="0" err="1">
                <a:latin typeface="Lobster" pitchFamily="2" charset="0"/>
              </a:rPr>
              <a:t>еленогорск</a:t>
            </a:r>
            <a:endParaRPr dirty="0">
              <a:latin typeface="Lobster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6507" y="1018470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Lobster" pitchFamily="2" charset="0"/>
              </a:rPr>
              <a:t>Символика штаба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5843" y="5873188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49414"/>
                </a:solidFill>
                <a:latin typeface="Lobster" pitchFamily="2" charset="0"/>
              </a:rPr>
              <a:t>#</a:t>
            </a:r>
            <a:r>
              <a:rPr lang="ru-RU" dirty="0" err="1">
                <a:solidFill>
                  <a:srgbClr val="149414"/>
                </a:solidFill>
                <a:latin typeface="Lobster" pitchFamily="2" charset="0"/>
              </a:rPr>
              <a:t>изумруднаялига</a:t>
            </a:r>
            <a:endParaRPr lang="ru-RU" dirty="0">
              <a:solidFill>
                <a:srgbClr val="149414"/>
              </a:solidFill>
              <a:latin typeface="Lobster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615601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49414"/>
                </a:solidFill>
                <a:latin typeface="Lobster" pitchFamily="2" charset="0"/>
              </a:rPr>
              <a:t>#</a:t>
            </a:r>
            <a:r>
              <a:rPr lang="ru-RU" dirty="0" err="1">
                <a:solidFill>
                  <a:srgbClr val="149414"/>
                </a:solidFill>
                <a:latin typeface="Lobster" pitchFamily="2" charset="0"/>
              </a:rPr>
              <a:t>смешновзеленогорске</a:t>
            </a:r>
            <a:endParaRPr lang="ru-RU" dirty="0">
              <a:solidFill>
                <a:srgbClr val="149414"/>
              </a:solidFill>
              <a:latin typeface="Lobster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446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/>
              <a:t>Предпосылки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3" name="image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91180E23-CF8C-477C-A642-BC4860C4E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69962"/>
              </p:ext>
            </p:extLst>
          </p:nvPr>
        </p:nvGraphicFramePr>
        <p:xfrm>
          <a:off x="539552" y="1245649"/>
          <a:ext cx="7883265" cy="4986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3265">
                  <a:extLst>
                    <a:ext uri="{9D8B030D-6E8A-4147-A177-3AD203B41FA5}">
                      <a16:colId xmlns="" xmlns:a16="http://schemas.microsoft.com/office/drawing/2014/main" val="562799592"/>
                    </a:ext>
                  </a:extLst>
                </a:gridCol>
              </a:tblGrid>
              <a:tr h="139572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</a:rPr>
                        <a:t>Недостаточное количество механизмов развития творческого потенциала школьников и молодежи города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5515960"/>
                  </a:ext>
                </a:extLst>
              </a:tr>
              <a:tr h="139572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>
                          <a:effectLst/>
                        </a:rPr>
                        <a:t>Недостаточное вовлечение подростков из группы риска к полезной социальной практике, в рамках профилактики негативных проявлений в молодежной среде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4506144"/>
                  </a:ext>
                </a:extLst>
              </a:tr>
              <a:tr h="139572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>
                          <a:effectLst/>
                        </a:rPr>
                        <a:t>Недостаточное выявление актуальных социальных проблем интересующих современную молодежь и жителей в целом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27087863"/>
                  </a:ext>
                </a:extLst>
              </a:tr>
              <a:tr h="69786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effectLst/>
                        </a:rPr>
                        <a:t>Негативное отношение к территории </a:t>
                      </a:r>
                      <a:r>
                        <a:rPr lang="ru-RU" sz="2400" dirty="0" smtClean="0">
                          <a:effectLst/>
                        </a:rPr>
                        <a:t>проживания</a:t>
                      </a:r>
                      <a:r>
                        <a:rPr lang="ru-RU" sz="2400" baseline="0" dirty="0" smtClean="0">
                          <a:effectLst/>
                        </a:rPr>
                        <a:t> среди школьников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03942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472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 smtClean="0"/>
              <a:t>Возможности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3" name="image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268762"/>
          <a:ext cx="8208912" cy="5040558"/>
        </p:xfrm>
        <a:graphic>
          <a:graphicData uri="http://schemas.openxmlformats.org/drawingml/2006/table">
            <a:tbl>
              <a:tblPr/>
              <a:tblGrid>
                <a:gridCol w="562112"/>
                <a:gridCol w="7646800"/>
              </a:tblGrid>
              <a:tr h="38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Описание возможности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Заинтересованность Главы ЗАТО г.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Зеленогорска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 реализации данного проекта, включения в проект представителей системы образования г.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Зеленогорска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Финансовая поддержка Администрации ЗАТО г. Зеленогорска и АО «ПО «ЭХЗ» на реализацию мероприятий сезонов Изумрудной лиги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Материально-техническая база МБУ «Молодежный центр».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Наличие помещений, а также необходимого оборудования для проведения мероприятий лиги.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0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Кадровый потенциал Изумрудной лиги КВН г.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Зеленогорска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Уровень квалификации специалистов лиги позволяет качественно организовывать деятельность лиги КВН позволяющих развивать как лигу так и отдельные команды.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472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 smtClean="0"/>
              <a:t>Результаты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3" name="image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772818"/>
          <a:ext cx="8064896" cy="3816423"/>
        </p:xfrm>
        <a:graphic>
          <a:graphicData uri="http://schemas.openxmlformats.org/drawingml/2006/table">
            <a:tbl>
              <a:tblPr/>
              <a:tblGrid>
                <a:gridCol w="540103"/>
                <a:gridCol w="3401940"/>
                <a:gridCol w="4122853"/>
              </a:tblGrid>
              <a:tr h="346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Показатель, единица измерения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Число детей вовлеченных в деятельность лиги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Рост числа городских школьных команд КВН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Количество зрителей посетивших мероприятия лиги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2630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Вовлечение подросток из группы риска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Наличие сайта, группы в социальной сети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563C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</a:t>
                      </a:r>
                      <a:r>
                        <a:rPr lang="ru-RU" sz="1800" u="sng" dirty="0" smtClean="0">
                          <a:solidFill>
                            <a:srgbClr val="0563C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vk.com/izumrudkvn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472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 smtClean="0"/>
              <a:t>Результаты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3" name="image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1412776"/>
          <a:ext cx="7848871" cy="4632960"/>
        </p:xfrm>
        <a:graphic>
          <a:graphicData uri="http://schemas.openxmlformats.org/drawingml/2006/table">
            <a:tbl>
              <a:tblPr/>
              <a:tblGrid>
                <a:gridCol w="522599"/>
                <a:gridCol w="2889853"/>
                <a:gridCol w="4436419"/>
              </a:tblGrid>
              <a:tr h="469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Участник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Описание его роли в проекте внедрения практики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89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МБУ «Молодежный центр»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Включение в бюджет учреждения расходов на организацию части мероприятий лиги, подготовка и утверждение положения по финансируемым мероприятиям.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89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Дирекция Изумрудной лиги КВН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Организация мероприятий. Координация взаимодействия участников практики. Обеспечение выполнения заявленных результатов практики.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919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Управление образования Администрации ЗАТО г. Зеленогорска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Работа со школами по координации работы школьных команд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84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Социальные партнеры: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АО «ПО «ЭХЗ»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МУП ТРК Зеленогорск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МБУК ЗГДК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индивидуальные предприниматели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Спонсорские средства на организацию лиги, информационное сопровождение, предоставление помещений для проведения мероприятий лиги, предоставление призов для команд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472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/>
              <a:t>Дирекция лиги</a:t>
            </a:r>
            <a:endParaRPr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57373490"/>
              </p:ext>
            </p:extLst>
          </p:nvPr>
        </p:nvGraphicFramePr>
        <p:xfrm>
          <a:off x="297621" y="780574"/>
          <a:ext cx="8378835" cy="574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b="32856"/>
          <a:stretch/>
        </p:blipFill>
        <p:spPr>
          <a:xfrm>
            <a:off x="966584" y="980727"/>
            <a:ext cx="1428471" cy="112486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84" b="30871"/>
          <a:stretch/>
        </p:blipFill>
        <p:spPr>
          <a:xfrm>
            <a:off x="966584" y="3717032"/>
            <a:ext cx="1428471" cy="1181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4"/>
          <a:stretch/>
        </p:blipFill>
        <p:spPr>
          <a:xfrm>
            <a:off x="966584" y="2270097"/>
            <a:ext cx="1428471" cy="1086895"/>
          </a:xfrm>
          <a:prstGeom prst="rect">
            <a:avLst/>
          </a:prstGeom>
        </p:spPr>
      </p:pic>
      <p:pic>
        <p:nvPicPr>
          <p:cNvPr id="13" name="image2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22" b="42701"/>
          <a:stretch/>
        </p:blipFill>
        <p:spPr>
          <a:xfrm>
            <a:off x="899591" y="5084172"/>
            <a:ext cx="1495463" cy="11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789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/>
              <a:t>Редакторский состав</a:t>
            </a:r>
            <a:endParaRPr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1968693"/>
              </p:ext>
            </p:extLst>
          </p:nvPr>
        </p:nvGraphicFramePr>
        <p:xfrm>
          <a:off x="297621" y="780574"/>
          <a:ext cx="8378835" cy="538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17127" r="-5994"/>
          <a:stretch/>
        </p:blipFill>
        <p:spPr>
          <a:xfrm>
            <a:off x="323528" y="2492896"/>
            <a:ext cx="1800200" cy="1508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1"/>
          <a:stretch/>
        </p:blipFill>
        <p:spPr>
          <a:xfrm>
            <a:off x="335688" y="919617"/>
            <a:ext cx="1716032" cy="1429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8"/>
          <a:stretch/>
        </p:blipFill>
        <p:spPr>
          <a:xfrm>
            <a:off x="319964" y="4365104"/>
            <a:ext cx="1803764" cy="144016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2" name="image2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9343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/>
              <a:t>Структура сезона</a:t>
            </a:r>
            <a:endParaRPr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5265720"/>
              </p:ext>
            </p:extLst>
          </p:nvPr>
        </p:nvGraphicFramePr>
        <p:xfrm>
          <a:off x="179511" y="780574"/>
          <a:ext cx="8568953" cy="567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image2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70152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07503" y="116632"/>
            <a:ext cx="8928994" cy="6624736"/>
          </a:xfrm>
          <a:prstGeom prst="rect">
            <a:avLst/>
          </a:prstGeom>
          <a:solidFill>
            <a:srgbClr val="1494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79511" y="188640"/>
            <a:ext cx="8784978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761025" y="717188"/>
            <a:ext cx="75608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 b="1">
                <a:solidFill>
                  <a:srgbClr val="008000"/>
                </a:solidFill>
                <a:latin typeface="Arno Pro"/>
                <a:ea typeface="Arno Pro"/>
                <a:cs typeface="Arno Pro"/>
                <a:sym typeface="Arno Pro"/>
              </a:defRPr>
            </a:lvl1pPr>
          </a:lstStyle>
          <a:p>
            <a:pPr algn="ctr"/>
            <a:endParaRPr dirty="0">
              <a:latin typeface="+mn-lt"/>
            </a:endParaRPr>
          </a:p>
        </p:txBody>
      </p:sp>
      <p:sp>
        <p:nvSpPr>
          <p:cNvPr id="21" name="Shape 145"/>
          <p:cNvSpPr/>
          <p:nvPr/>
        </p:nvSpPr>
        <p:spPr>
          <a:xfrm>
            <a:off x="251520" y="252113"/>
            <a:ext cx="2559929" cy="52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3" y="403"/>
                </a:moveTo>
                <a:lnTo>
                  <a:pt x="21600" y="0"/>
                </a:lnTo>
                <a:lnTo>
                  <a:pt x="19829" y="21600"/>
                </a:lnTo>
                <a:lnTo>
                  <a:pt x="0" y="21545"/>
                </a:lnTo>
                <a:lnTo>
                  <a:pt x="1853" y="403"/>
                </a:lnTo>
                <a:close/>
              </a:path>
            </a:pathLst>
          </a:custGeom>
          <a:solidFill>
            <a:srgbClr val="14941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defRPr>
            </a:pPr>
            <a:r>
              <a:rPr lang="ru-RU" dirty="0" err="1"/>
              <a:t>Партнреры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7" y="2765227"/>
            <a:ext cx="2286000" cy="705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7" y="3717032"/>
            <a:ext cx="2286000" cy="619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2" y="4581128"/>
            <a:ext cx="2286000" cy="619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90" y="5661499"/>
            <a:ext cx="3891072" cy="600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t="24817" r="17969" b="25869"/>
          <a:stretch/>
        </p:blipFill>
        <p:spPr>
          <a:xfrm>
            <a:off x="688972" y="5445224"/>
            <a:ext cx="2286000" cy="8164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21512" r="17179" b="39152"/>
          <a:stretch/>
        </p:blipFill>
        <p:spPr>
          <a:xfrm>
            <a:off x="4103948" y="4338855"/>
            <a:ext cx="3816424" cy="11285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18" y="2960497"/>
            <a:ext cx="3919308" cy="129975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55776" y="585543"/>
            <a:ext cx="3096344" cy="1305164"/>
            <a:chOff x="1475656" y="878773"/>
            <a:chExt cx="3096344" cy="130516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710" y="878773"/>
              <a:ext cx="802236" cy="98072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75656" y="1876162"/>
              <a:ext cx="3096344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Администрация ЗАТО г. Зеленогорска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48904" y="2448422"/>
            <a:ext cx="40378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Информационные партнеры: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3395" y="2258211"/>
            <a:ext cx="26447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Спонсоры:</a:t>
            </a:r>
          </a:p>
        </p:txBody>
      </p:sp>
      <p:pic>
        <p:nvPicPr>
          <p:cNvPr id="22" name="image2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7985454" y="308172"/>
            <a:ext cx="878192" cy="746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47186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510</Words>
  <Application>Microsoft Office PowerPoint</Application>
  <PresentationFormat>Экран (4:3)</PresentationFormat>
  <Paragraphs>111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Arno Pro</vt:lpstr>
      <vt:lpstr>Calibri</vt:lpstr>
      <vt:lpstr>Lobster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Kar4ushkin</dc:creator>
  <cp:lastModifiedBy>Сперанский Михаил Викторович</cp:lastModifiedBy>
  <cp:revision>49</cp:revision>
  <dcterms:modified xsi:type="dcterms:W3CDTF">2017-09-19T04:22:38Z</dcterms:modified>
</cp:coreProperties>
</file>